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7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0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624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0200" y="317500"/>
            <a:ext cx="9142723" cy="42829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5DA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0200" y="779617"/>
            <a:ext cx="9142723" cy="677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9648" y="192537"/>
            <a:ext cx="1133665" cy="85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8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0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1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13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8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9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19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58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76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7F91-0885-4F55-896E-266D80BEDA6C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CE6BE-0106-4D83-895F-E68C4241B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48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151" y="1173700"/>
            <a:ext cx="8355663" cy="4700061"/>
          </a:xfrm>
          <a:prstGeom prst="rect">
            <a:avLst/>
          </a:prstGeom>
        </p:spPr>
      </p:pic>
      <p:sp>
        <p:nvSpPr>
          <p:cNvPr id="8" name="Left Arrow 7"/>
          <p:cNvSpPr/>
          <p:nvPr/>
        </p:nvSpPr>
        <p:spPr>
          <a:xfrm>
            <a:off x="4805218" y="2279825"/>
            <a:ext cx="5213132" cy="1076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Copy and Paste external email addresses in here - separate them with a ;</a:t>
            </a:r>
          </a:p>
        </p:txBody>
      </p:sp>
      <p:sp>
        <p:nvSpPr>
          <p:cNvPr id="9" name="Left Arrow 8"/>
          <p:cNvSpPr/>
          <p:nvPr/>
        </p:nvSpPr>
        <p:spPr>
          <a:xfrm>
            <a:off x="3908244" y="1508256"/>
            <a:ext cx="5290299" cy="5792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Press this to generate the purple teams link. </a:t>
            </a:r>
          </a:p>
        </p:txBody>
      </p:sp>
      <p:sp>
        <p:nvSpPr>
          <p:cNvPr id="10" name="Left Arrow 9"/>
          <p:cNvSpPr/>
          <p:nvPr/>
        </p:nvSpPr>
        <p:spPr>
          <a:xfrm>
            <a:off x="4436416" y="3193613"/>
            <a:ext cx="4437246" cy="7830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Get the Subject of the lesson and the timings correct. Then press Send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29150" y="317500"/>
            <a:ext cx="6857042" cy="428291"/>
          </a:xfrm>
        </p:spPr>
        <p:txBody>
          <a:bodyPr>
            <a:normAutofit fontScale="90000"/>
          </a:bodyPr>
          <a:lstStyle/>
          <a:p>
            <a:r>
              <a:rPr lang="en-GB" altLang="en-US" sz="2800" dirty="0"/>
              <a:t>Microsoft Teams - External Participants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7105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511" y="1093076"/>
            <a:ext cx="8463370" cy="476064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041306" y="1181646"/>
            <a:ext cx="4137891" cy="1443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At the meeting start time – click on the link in the calendar invite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Join as normal by pressing ‘join now’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929150" y="317500"/>
            <a:ext cx="6857042" cy="428291"/>
          </a:xfrm>
        </p:spPr>
        <p:txBody>
          <a:bodyPr>
            <a:normAutofit fontScale="90000"/>
          </a:bodyPr>
          <a:lstStyle/>
          <a:p>
            <a:r>
              <a:rPr lang="en-GB" altLang="en-US" sz="2800" dirty="0"/>
              <a:t>External Participants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4307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Teams - External Participants</vt:lpstr>
      <vt:lpstr>External Participants</vt:lpstr>
    </vt:vector>
  </TitlesOfParts>
  <Company>MPS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Teams - External Participants</dc:title>
  <dc:creator>Moore Marcus D - MO9 Met Detention</dc:creator>
  <cp:lastModifiedBy>clifton pc</cp:lastModifiedBy>
  <cp:revision>1</cp:revision>
  <dcterms:created xsi:type="dcterms:W3CDTF">2020-04-02T16:15:14Z</dcterms:created>
  <dcterms:modified xsi:type="dcterms:W3CDTF">2020-04-02T17:27:56Z</dcterms:modified>
</cp:coreProperties>
</file>