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A1AED3" w14:textId="77777777" w:rsidR="00506FA9" w:rsidRDefault="00506FA9"/>
    <w:tbl>
      <w:tblPr>
        <w:tblW w:w="9632" w:type="dxa"/>
        <w:tblLayout w:type="fixed"/>
        <w:tblLook w:val="04A0" w:firstRow="1" w:lastRow="0" w:firstColumn="1" w:lastColumn="0" w:noHBand="0" w:noVBand="1"/>
      </w:tblPr>
      <w:tblGrid>
        <w:gridCol w:w="993"/>
        <w:gridCol w:w="4536"/>
        <w:gridCol w:w="1559"/>
        <w:gridCol w:w="420"/>
        <w:gridCol w:w="2124"/>
      </w:tblGrid>
      <w:tr w:rsidR="00842AE9" w14:paraId="1930BBDF" w14:textId="77777777" w:rsidTr="007D125E">
        <w:trPr>
          <w:trHeight w:val="507"/>
        </w:trPr>
        <w:tc>
          <w:tcPr>
            <w:tcW w:w="5529" w:type="dxa"/>
            <w:gridSpan w:val="2"/>
          </w:tcPr>
          <w:p w14:paraId="6CBC92FE" w14:textId="77777777" w:rsidR="00506FA9" w:rsidRPr="00661167" w:rsidRDefault="00854D01" w:rsidP="00506FA9">
            <w:pPr>
              <w:pStyle w:val="MGNormalText"/>
              <w:rPr>
                <w:rFonts w:ascii="Arial" w:hAnsi="Arial" w:cs="Arial"/>
                <w:sz w:val="20"/>
                <w:szCs w:val="20"/>
              </w:rPr>
            </w:pPr>
            <w:r w:rsidRPr="00661167">
              <w:rPr>
                <w:rFonts w:ascii="Arial" w:hAnsi="Arial" w:cs="Arial"/>
                <w:noProof/>
                <w:sz w:val="20"/>
                <w:szCs w:val="20"/>
              </w:rPr>
              <w:t xml:space="preserve">Aaryan AGGARWAL </w:t>
            </w:r>
          </w:p>
          <w:p w14:paraId="195FF8E9" w14:textId="77777777" w:rsidR="00B60A86" w:rsidRPr="00B60A86" w:rsidRDefault="00854D01" w:rsidP="00B60A86">
            <w:pPr>
              <w:rPr>
                <w:rFonts w:ascii="Arial" w:eastAsia="Calibri" w:hAnsi="Arial" w:cs="Arial"/>
                <w:noProof/>
                <w:sz w:val="20"/>
                <w:szCs w:val="20"/>
                <w:lang w:eastAsia="ja-JP"/>
              </w:rPr>
            </w:pPr>
            <w:r w:rsidRPr="00B60A86">
              <w:rPr>
                <w:rFonts w:ascii="Arial" w:eastAsia="Calibri" w:hAnsi="Arial" w:cs="Arial"/>
                <w:noProof/>
                <w:sz w:val="20"/>
                <w:szCs w:val="20"/>
                <w:lang w:eastAsia="ja-JP"/>
              </w:rPr>
              <w:t>24 Dickens Rise</w:t>
            </w:r>
          </w:p>
          <w:p w14:paraId="11DCC602" w14:textId="77777777" w:rsidR="00B60A86" w:rsidRPr="00B60A86" w:rsidRDefault="00854D01" w:rsidP="00B60A86">
            <w:pPr>
              <w:rPr>
                <w:rFonts w:ascii="Arial" w:eastAsia="Calibri" w:hAnsi="Arial" w:cs="Arial"/>
                <w:noProof/>
                <w:sz w:val="20"/>
                <w:szCs w:val="20"/>
                <w:lang w:eastAsia="ja-JP"/>
              </w:rPr>
            </w:pPr>
            <w:r w:rsidRPr="00B60A86">
              <w:rPr>
                <w:rFonts w:ascii="Arial" w:eastAsia="Calibri" w:hAnsi="Arial" w:cs="Arial"/>
                <w:noProof/>
                <w:sz w:val="20"/>
                <w:szCs w:val="20"/>
                <w:lang w:eastAsia="ja-JP"/>
              </w:rPr>
              <w:t>Chigwell</w:t>
            </w:r>
          </w:p>
          <w:p w14:paraId="5DA4F984" w14:textId="77777777" w:rsidR="00B60A86" w:rsidRPr="00B60A86" w:rsidRDefault="00854D01" w:rsidP="00B60A86">
            <w:pPr>
              <w:rPr>
                <w:rFonts w:ascii="Arial" w:eastAsia="Calibri" w:hAnsi="Arial" w:cs="Arial"/>
                <w:noProof/>
                <w:sz w:val="20"/>
                <w:szCs w:val="20"/>
                <w:lang w:eastAsia="ja-JP"/>
              </w:rPr>
            </w:pPr>
            <w:r w:rsidRPr="00B60A86">
              <w:rPr>
                <w:rFonts w:ascii="Arial" w:eastAsia="Calibri" w:hAnsi="Arial" w:cs="Arial"/>
                <w:noProof/>
                <w:sz w:val="20"/>
                <w:szCs w:val="20"/>
                <w:lang w:eastAsia="ja-JP"/>
              </w:rPr>
              <w:t>Essex</w:t>
            </w:r>
          </w:p>
          <w:p w14:paraId="1D051F09" w14:textId="77777777" w:rsidR="00B60A86" w:rsidRPr="00B60A86" w:rsidRDefault="00854D01" w:rsidP="00B60A86">
            <w:pPr>
              <w:rPr>
                <w:rFonts w:ascii="Arial" w:eastAsia="Calibri" w:hAnsi="Arial" w:cs="Arial"/>
                <w:noProof/>
                <w:sz w:val="20"/>
                <w:szCs w:val="20"/>
                <w:lang w:eastAsia="ja-JP"/>
              </w:rPr>
            </w:pPr>
            <w:r w:rsidRPr="00B60A86">
              <w:rPr>
                <w:rFonts w:ascii="Arial" w:eastAsia="Calibri" w:hAnsi="Arial" w:cs="Arial"/>
                <w:noProof/>
                <w:sz w:val="20"/>
                <w:szCs w:val="20"/>
                <w:lang w:eastAsia="ja-JP"/>
              </w:rPr>
              <w:t>IG7 6PA</w:t>
            </w:r>
          </w:p>
        </w:tc>
        <w:tc>
          <w:tcPr>
            <w:tcW w:w="1979" w:type="dxa"/>
            <w:gridSpan w:val="2"/>
          </w:tcPr>
          <w:p w14:paraId="68846D31" w14:textId="77777777" w:rsidR="007972FC" w:rsidRPr="00297E9D" w:rsidRDefault="007972FC" w:rsidP="00EE307F">
            <w:pPr>
              <w:rPr>
                <w:rFonts w:ascii="Arial" w:hAnsi="Arial" w:cs="Arial"/>
                <w:sz w:val="28"/>
                <w:szCs w:val="28"/>
              </w:rPr>
            </w:pPr>
          </w:p>
        </w:tc>
        <w:tc>
          <w:tcPr>
            <w:tcW w:w="2124" w:type="dxa"/>
          </w:tcPr>
          <w:p w14:paraId="3B5DD13C" w14:textId="77777777" w:rsidR="00270B08" w:rsidRPr="00EE307F" w:rsidRDefault="00270B08" w:rsidP="00222AED">
            <w:pPr>
              <w:jc w:val="right"/>
              <w:rPr>
                <w:rFonts w:ascii="Tahoma" w:hAnsi="Tahoma" w:cs="Tahoma"/>
              </w:rPr>
            </w:pPr>
          </w:p>
        </w:tc>
      </w:tr>
      <w:tr w:rsidR="00842AE9" w14:paraId="1CB9E2A6" w14:textId="77777777" w:rsidTr="0072591B">
        <w:tc>
          <w:tcPr>
            <w:tcW w:w="9632" w:type="dxa"/>
            <w:gridSpan w:val="5"/>
          </w:tcPr>
          <w:p w14:paraId="7DA42204" w14:textId="77777777" w:rsidR="00222AED" w:rsidRPr="00AF5AE9" w:rsidRDefault="00222AED" w:rsidP="00AF5AE9">
            <w:pPr>
              <w:pStyle w:val="Header"/>
              <w:rPr>
                <w:rFonts w:ascii="Arial" w:hAnsi="Arial" w:cs="Arial"/>
                <w:sz w:val="20"/>
                <w:szCs w:val="20"/>
              </w:rPr>
            </w:pPr>
          </w:p>
        </w:tc>
      </w:tr>
      <w:tr w:rsidR="00842AE9" w14:paraId="0D8DDA2C" w14:textId="77777777" w:rsidTr="007D125E">
        <w:tc>
          <w:tcPr>
            <w:tcW w:w="5529" w:type="dxa"/>
            <w:gridSpan w:val="2"/>
            <w:vAlign w:val="bottom"/>
          </w:tcPr>
          <w:p w14:paraId="2238C310" w14:textId="77777777" w:rsidR="00222AED" w:rsidRPr="00AF5AE9" w:rsidRDefault="00222AED" w:rsidP="00222AED">
            <w:pPr>
              <w:spacing w:after="120"/>
              <w:rPr>
                <w:rFonts w:ascii="Arial" w:hAnsi="Arial" w:cs="Arial"/>
                <w:spacing w:val="80"/>
                <w:sz w:val="20"/>
                <w:szCs w:val="20"/>
              </w:rPr>
            </w:pPr>
          </w:p>
        </w:tc>
        <w:tc>
          <w:tcPr>
            <w:tcW w:w="1559" w:type="dxa"/>
            <w:tcBorders>
              <w:right w:val="single" w:sz="4" w:space="0" w:color="auto"/>
            </w:tcBorders>
          </w:tcPr>
          <w:p w14:paraId="769FFE99" w14:textId="77777777" w:rsidR="00222AED" w:rsidRPr="00AF5AE9" w:rsidRDefault="00854D01" w:rsidP="007D125E">
            <w:pPr>
              <w:spacing w:after="120"/>
              <w:jc w:val="right"/>
              <w:rPr>
                <w:rFonts w:ascii="Arial" w:hAnsi="Arial" w:cs="Arial"/>
                <w:spacing w:val="80"/>
                <w:sz w:val="20"/>
                <w:szCs w:val="20"/>
              </w:rPr>
            </w:pPr>
            <w:r w:rsidRPr="00AF5AE9">
              <w:rPr>
                <w:rFonts w:ascii="Arial" w:hAnsi="Arial" w:cs="Arial"/>
                <w:sz w:val="20"/>
                <w:szCs w:val="20"/>
              </w:rPr>
              <w:t>Date/time notice sent</w:t>
            </w:r>
          </w:p>
        </w:tc>
        <w:tc>
          <w:tcPr>
            <w:tcW w:w="2544" w:type="dxa"/>
            <w:gridSpan w:val="2"/>
            <w:tcBorders>
              <w:top w:val="single" w:sz="4" w:space="0" w:color="auto"/>
              <w:left w:val="single" w:sz="4" w:space="0" w:color="auto"/>
              <w:bottom w:val="single" w:sz="4" w:space="0" w:color="auto"/>
              <w:right w:val="single" w:sz="4" w:space="0" w:color="auto"/>
            </w:tcBorders>
            <w:vAlign w:val="center"/>
          </w:tcPr>
          <w:p w14:paraId="72F71FDA" w14:textId="77777777" w:rsidR="00222AED" w:rsidRPr="00507E21" w:rsidRDefault="00854D01" w:rsidP="003C6E3A">
            <w:pPr>
              <w:rPr>
                <w:rFonts w:ascii="Arial" w:hAnsi="Arial" w:cs="Arial"/>
                <w:spacing w:val="80"/>
                <w:sz w:val="20"/>
                <w:szCs w:val="20"/>
                <w:highlight w:val="yellow"/>
              </w:rPr>
            </w:pPr>
            <w:r>
              <w:rPr>
                <w:rFonts w:ascii="Arial" w:hAnsi="Arial" w:cs="Arial"/>
                <w:noProof/>
                <w:sz w:val="20"/>
                <w:szCs w:val="20"/>
              </w:rPr>
              <w:t>03/08/2026 16:00</w:t>
            </w:r>
          </w:p>
        </w:tc>
      </w:tr>
      <w:tr w:rsidR="00842AE9" w14:paraId="6188248B" w14:textId="77777777" w:rsidTr="007D125E">
        <w:tc>
          <w:tcPr>
            <w:tcW w:w="5529" w:type="dxa"/>
            <w:gridSpan w:val="2"/>
          </w:tcPr>
          <w:p w14:paraId="15F773B9" w14:textId="77777777" w:rsidR="0072591B" w:rsidRPr="00AF5AE9" w:rsidRDefault="00854D01" w:rsidP="0074102B">
            <w:pPr>
              <w:spacing w:after="120"/>
              <w:ind w:left="-105"/>
              <w:rPr>
                <w:rFonts w:ascii="Arial" w:hAnsi="Arial" w:cs="Arial"/>
                <w:b/>
                <w:sz w:val="20"/>
                <w:szCs w:val="20"/>
              </w:rPr>
            </w:pPr>
            <w:r w:rsidRPr="00AF5AE9">
              <w:rPr>
                <w:rFonts w:ascii="Arial" w:hAnsi="Arial" w:cs="Arial"/>
                <w:b/>
                <w:sz w:val="20"/>
                <w:szCs w:val="20"/>
              </w:rPr>
              <w:t>This notice is for</w:t>
            </w:r>
          </w:p>
        </w:tc>
        <w:tc>
          <w:tcPr>
            <w:tcW w:w="1559" w:type="dxa"/>
          </w:tcPr>
          <w:p w14:paraId="511F3A5A" w14:textId="77777777" w:rsidR="0072591B" w:rsidRPr="00AF5AE9" w:rsidRDefault="0072591B" w:rsidP="0072591B">
            <w:pPr>
              <w:spacing w:after="120"/>
              <w:rPr>
                <w:rFonts w:ascii="Arial" w:hAnsi="Arial" w:cs="Arial"/>
                <w:sz w:val="20"/>
                <w:szCs w:val="20"/>
              </w:rPr>
            </w:pPr>
          </w:p>
        </w:tc>
        <w:tc>
          <w:tcPr>
            <w:tcW w:w="2544" w:type="dxa"/>
            <w:gridSpan w:val="2"/>
            <w:tcBorders>
              <w:top w:val="single" w:sz="4" w:space="0" w:color="auto"/>
              <w:bottom w:val="single" w:sz="4" w:space="0" w:color="auto"/>
            </w:tcBorders>
          </w:tcPr>
          <w:p w14:paraId="360E66BD" w14:textId="77777777" w:rsidR="0072591B" w:rsidRPr="00AF5AE9" w:rsidRDefault="0072591B" w:rsidP="00222AED">
            <w:pPr>
              <w:spacing w:after="120"/>
              <w:jc w:val="center"/>
              <w:rPr>
                <w:rFonts w:ascii="Arial" w:hAnsi="Arial" w:cs="Arial"/>
                <w:sz w:val="20"/>
                <w:szCs w:val="20"/>
              </w:rPr>
            </w:pPr>
          </w:p>
        </w:tc>
      </w:tr>
      <w:tr w:rsidR="00842AE9" w14:paraId="196869CA" w14:textId="77777777" w:rsidTr="00FC429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993" w:type="dxa"/>
            <w:tcBorders>
              <w:top w:val="nil"/>
              <w:left w:val="nil"/>
              <w:bottom w:val="nil"/>
              <w:right w:val="single" w:sz="4" w:space="0" w:color="auto"/>
            </w:tcBorders>
            <w:tcMar>
              <w:left w:w="0" w:type="dxa"/>
            </w:tcMar>
          </w:tcPr>
          <w:p w14:paraId="3EEED811" w14:textId="77777777" w:rsidR="00270B08" w:rsidRPr="00AF5AE9" w:rsidRDefault="00854D01" w:rsidP="00DB3599">
            <w:pPr>
              <w:spacing w:before="120" w:after="120"/>
              <w:jc w:val="right"/>
              <w:rPr>
                <w:rFonts w:ascii="Arial" w:hAnsi="Arial" w:cs="Arial"/>
                <w:sz w:val="20"/>
                <w:szCs w:val="20"/>
              </w:rPr>
            </w:pPr>
            <w:r w:rsidRPr="00AF5AE9">
              <w:rPr>
                <w:rFonts w:ascii="Arial" w:hAnsi="Arial" w:cs="Arial"/>
                <w:sz w:val="20"/>
                <w:szCs w:val="20"/>
              </w:rPr>
              <w:t>Name</w:t>
            </w:r>
          </w:p>
        </w:tc>
        <w:tc>
          <w:tcPr>
            <w:tcW w:w="4536" w:type="dxa"/>
            <w:tcBorders>
              <w:top w:val="single" w:sz="4" w:space="0" w:color="auto"/>
              <w:left w:val="single" w:sz="4" w:space="0" w:color="auto"/>
              <w:bottom w:val="single" w:sz="4" w:space="0" w:color="auto"/>
              <w:right w:val="single" w:sz="4" w:space="0" w:color="auto"/>
            </w:tcBorders>
          </w:tcPr>
          <w:p w14:paraId="6BE3C968" w14:textId="77777777" w:rsidR="00270B08" w:rsidRPr="00AF5AE9" w:rsidRDefault="00854D01" w:rsidP="00297E9D">
            <w:pPr>
              <w:spacing w:before="120" w:after="120"/>
              <w:rPr>
                <w:rFonts w:ascii="Arial" w:hAnsi="Arial" w:cs="Arial"/>
                <w:sz w:val="20"/>
                <w:szCs w:val="20"/>
              </w:rPr>
            </w:pPr>
            <w:r w:rsidRPr="00AF5AE9">
              <w:rPr>
                <w:rFonts w:ascii="Arial" w:eastAsia="Calibri" w:hAnsi="Arial" w:cs="Arial"/>
                <w:noProof/>
                <w:sz w:val="20"/>
                <w:szCs w:val="20"/>
                <w:lang w:eastAsia="ja-JP"/>
              </w:rPr>
              <w:t>Aaryan AGGARWAL</w:t>
            </w:r>
          </w:p>
        </w:tc>
        <w:tc>
          <w:tcPr>
            <w:tcW w:w="1559" w:type="dxa"/>
            <w:tcBorders>
              <w:top w:val="nil"/>
              <w:left w:val="single" w:sz="4" w:space="0" w:color="auto"/>
              <w:bottom w:val="nil"/>
              <w:right w:val="single" w:sz="4" w:space="0" w:color="auto"/>
            </w:tcBorders>
          </w:tcPr>
          <w:p w14:paraId="1CB294B1" w14:textId="77777777" w:rsidR="00270B08" w:rsidRPr="00AF5AE9" w:rsidRDefault="00854D01" w:rsidP="00DB3599">
            <w:pPr>
              <w:spacing w:before="120" w:after="120"/>
              <w:jc w:val="right"/>
              <w:rPr>
                <w:rFonts w:ascii="Arial" w:hAnsi="Arial" w:cs="Arial"/>
                <w:sz w:val="20"/>
                <w:szCs w:val="20"/>
              </w:rPr>
            </w:pPr>
            <w:r w:rsidRPr="00AF5AE9">
              <w:rPr>
                <w:rFonts w:ascii="Arial" w:hAnsi="Arial" w:cs="Arial"/>
                <w:sz w:val="20"/>
                <w:szCs w:val="20"/>
              </w:rPr>
              <w:t>Date of birth</w:t>
            </w:r>
          </w:p>
        </w:tc>
        <w:tc>
          <w:tcPr>
            <w:tcW w:w="2544" w:type="dxa"/>
            <w:gridSpan w:val="2"/>
            <w:tcBorders>
              <w:top w:val="single" w:sz="4" w:space="0" w:color="auto"/>
              <w:left w:val="single" w:sz="4" w:space="0" w:color="auto"/>
              <w:bottom w:val="single" w:sz="4" w:space="0" w:color="auto"/>
            </w:tcBorders>
          </w:tcPr>
          <w:p w14:paraId="09FF1229" w14:textId="77777777" w:rsidR="00270B08" w:rsidRPr="00AF5AE9" w:rsidRDefault="00854D01" w:rsidP="00FC429D">
            <w:pPr>
              <w:spacing w:before="120" w:after="120"/>
              <w:rPr>
                <w:rFonts w:ascii="Arial" w:hAnsi="Arial" w:cs="Arial"/>
                <w:sz w:val="20"/>
                <w:szCs w:val="20"/>
              </w:rPr>
            </w:pPr>
            <w:r w:rsidRPr="00AF5AE9">
              <w:rPr>
                <w:rFonts w:ascii="Arial" w:hAnsi="Arial" w:cs="Arial"/>
                <w:noProof/>
                <w:sz w:val="20"/>
                <w:szCs w:val="20"/>
              </w:rPr>
              <w:t>08/05/2007</w:t>
            </w:r>
          </w:p>
        </w:tc>
      </w:tr>
    </w:tbl>
    <w:p w14:paraId="55AF3B61" w14:textId="77777777" w:rsidR="00270B08" w:rsidRPr="00AF5AE9" w:rsidRDefault="00270B08" w:rsidP="00AB7B7F">
      <w:pPr>
        <w:rPr>
          <w:rFonts w:ascii="Arial" w:hAnsi="Arial" w:cs="Arial"/>
          <w:sz w:val="20"/>
          <w:szCs w:val="20"/>
        </w:rPr>
      </w:pPr>
    </w:p>
    <w:tbl>
      <w:tblPr>
        <w:tblW w:w="96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28"/>
        <w:gridCol w:w="8594"/>
      </w:tblGrid>
      <w:tr w:rsidR="00842AE9" w14:paraId="1BA4A828" w14:textId="77777777" w:rsidTr="00DB3599">
        <w:tc>
          <w:tcPr>
            <w:tcW w:w="1028" w:type="dxa"/>
            <w:tcBorders>
              <w:top w:val="nil"/>
              <w:left w:val="nil"/>
              <w:bottom w:val="nil"/>
              <w:right w:val="single" w:sz="4" w:space="0" w:color="auto"/>
            </w:tcBorders>
            <w:tcMar>
              <w:left w:w="0" w:type="dxa"/>
            </w:tcMar>
          </w:tcPr>
          <w:p w14:paraId="3E85DFA4" w14:textId="77777777" w:rsidR="00270B08" w:rsidRPr="00AF5AE9" w:rsidRDefault="00854D01" w:rsidP="00DB3599">
            <w:pPr>
              <w:spacing w:before="60" w:after="120"/>
              <w:jc w:val="right"/>
              <w:rPr>
                <w:rFonts w:ascii="Arial" w:hAnsi="Arial" w:cs="Arial"/>
                <w:sz w:val="20"/>
                <w:szCs w:val="20"/>
              </w:rPr>
            </w:pPr>
            <w:r w:rsidRPr="00AF5AE9">
              <w:rPr>
                <w:rFonts w:ascii="Arial" w:hAnsi="Arial" w:cs="Arial"/>
                <w:sz w:val="20"/>
                <w:szCs w:val="20"/>
              </w:rPr>
              <w:t>Address</w:t>
            </w:r>
          </w:p>
          <w:p w14:paraId="30E16388" w14:textId="77777777" w:rsidR="00270B08" w:rsidRPr="00AF5AE9" w:rsidRDefault="00270B08" w:rsidP="00DB3599">
            <w:pPr>
              <w:spacing w:before="60" w:after="120"/>
              <w:jc w:val="right"/>
              <w:rPr>
                <w:rFonts w:ascii="Arial" w:hAnsi="Arial" w:cs="Arial"/>
                <w:sz w:val="20"/>
                <w:szCs w:val="20"/>
              </w:rPr>
            </w:pPr>
          </w:p>
        </w:tc>
        <w:tc>
          <w:tcPr>
            <w:tcW w:w="8594" w:type="dxa"/>
            <w:tcBorders>
              <w:left w:val="single" w:sz="4" w:space="0" w:color="auto"/>
            </w:tcBorders>
          </w:tcPr>
          <w:p w14:paraId="51B420C9" w14:textId="77777777" w:rsidR="009D709C" w:rsidRPr="00B60A86" w:rsidRDefault="00854D01" w:rsidP="009D709C">
            <w:pPr>
              <w:rPr>
                <w:rFonts w:ascii="Arial" w:eastAsia="Calibri" w:hAnsi="Arial" w:cs="Arial"/>
                <w:noProof/>
                <w:sz w:val="20"/>
                <w:szCs w:val="20"/>
                <w:lang w:eastAsia="ja-JP"/>
              </w:rPr>
            </w:pPr>
            <w:r>
              <w:rPr>
                <w:rFonts w:ascii="Arial" w:eastAsia="Calibri" w:hAnsi="Arial" w:cs="Arial"/>
                <w:noProof/>
                <w:sz w:val="20"/>
                <w:szCs w:val="20"/>
                <w:lang w:eastAsia="ja-JP"/>
              </w:rPr>
              <w:t>24 Dickens Rise</w:t>
            </w:r>
          </w:p>
          <w:p w14:paraId="065AAAB2" w14:textId="77777777" w:rsidR="009D709C" w:rsidRPr="00B60A86" w:rsidRDefault="00854D01" w:rsidP="009D709C">
            <w:pPr>
              <w:rPr>
                <w:rFonts w:ascii="Arial" w:eastAsia="Calibri" w:hAnsi="Arial" w:cs="Arial"/>
                <w:noProof/>
                <w:sz w:val="20"/>
                <w:szCs w:val="20"/>
                <w:lang w:eastAsia="ja-JP"/>
              </w:rPr>
            </w:pPr>
            <w:r w:rsidRPr="00B60A86">
              <w:rPr>
                <w:rFonts w:ascii="Arial" w:eastAsia="Calibri" w:hAnsi="Arial" w:cs="Arial"/>
                <w:noProof/>
                <w:sz w:val="20"/>
                <w:szCs w:val="20"/>
                <w:lang w:eastAsia="ja-JP"/>
              </w:rPr>
              <w:t>Chigwell</w:t>
            </w:r>
          </w:p>
          <w:p w14:paraId="5F5322D0" w14:textId="77777777" w:rsidR="009D709C" w:rsidRPr="00B60A86" w:rsidRDefault="00854D01" w:rsidP="009D709C">
            <w:pPr>
              <w:rPr>
                <w:rFonts w:ascii="Arial" w:eastAsia="Calibri" w:hAnsi="Arial" w:cs="Arial"/>
                <w:noProof/>
                <w:sz w:val="20"/>
                <w:szCs w:val="20"/>
                <w:lang w:eastAsia="ja-JP"/>
              </w:rPr>
            </w:pPr>
            <w:r w:rsidRPr="00B60A86">
              <w:rPr>
                <w:rFonts w:ascii="Arial" w:eastAsia="Calibri" w:hAnsi="Arial" w:cs="Arial"/>
                <w:noProof/>
                <w:sz w:val="20"/>
                <w:szCs w:val="20"/>
                <w:lang w:eastAsia="ja-JP"/>
              </w:rPr>
              <w:t>Essex</w:t>
            </w:r>
          </w:p>
          <w:p w14:paraId="136B6F97" w14:textId="77777777" w:rsidR="009D709C" w:rsidRPr="00B60A86" w:rsidRDefault="00854D01" w:rsidP="009D709C">
            <w:pPr>
              <w:rPr>
                <w:rFonts w:ascii="Arial" w:eastAsia="Calibri" w:hAnsi="Arial" w:cs="Arial"/>
                <w:noProof/>
                <w:sz w:val="20"/>
                <w:szCs w:val="20"/>
                <w:lang w:eastAsia="ja-JP"/>
              </w:rPr>
            </w:pPr>
            <w:r w:rsidRPr="00B60A86">
              <w:rPr>
                <w:rFonts w:ascii="Arial" w:eastAsia="Calibri" w:hAnsi="Arial" w:cs="Arial"/>
                <w:noProof/>
                <w:sz w:val="20"/>
                <w:szCs w:val="20"/>
                <w:lang w:eastAsia="ja-JP"/>
              </w:rPr>
              <w:t>IG7 6PA</w:t>
            </w:r>
          </w:p>
        </w:tc>
      </w:tr>
    </w:tbl>
    <w:p w14:paraId="16D3D822" w14:textId="77777777" w:rsidR="008551FC" w:rsidRPr="00C53CED" w:rsidRDefault="001B353D" w:rsidP="008551FC">
      <w:pPr>
        <w:pStyle w:val="Subtitle"/>
        <w:pBdr>
          <w:top w:val="single" w:sz="24" w:space="7" w:color="auto"/>
        </w:pBdr>
        <w:spacing w:before="360"/>
        <w:rPr>
          <w:b/>
          <w:sz w:val="20"/>
          <w:szCs w:val="20"/>
        </w:rPr>
      </w:pPr>
      <w:r w:rsidRPr="00C53CED">
        <w:rPr>
          <w:b/>
          <w:sz w:val="20"/>
          <w:szCs w:val="20"/>
        </w:rPr>
        <w:t>You must come to court</w:t>
      </w:r>
    </w:p>
    <w:tbl>
      <w:tblPr>
        <w:tblStyle w:val="TableGrid"/>
        <w:tblW w:w="0" w:type="auto"/>
        <w:tblLayout w:type="fixed"/>
        <w:tblLook w:val="04A0" w:firstRow="1" w:lastRow="0" w:firstColumn="1" w:lastColumn="0" w:noHBand="0" w:noVBand="1"/>
      </w:tblPr>
      <w:tblGrid>
        <w:gridCol w:w="1701"/>
        <w:gridCol w:w="3539"/>
        <w:gridCol w:w="706"/>
        <w:gridCol w:w="3693"/>
      </w:tblGrid>
      <w:tr w:rsidR="00842AE9" w14:paraId="1BE9B13F" w14:textId="77777777" w:rsidTr="0017381E">
        <w:trPr>
          <w:trHeight w:val="284"/>
        </w:trPr>
        <w:tc>
          <w:tcPr>
            <w:tcW w:w="1701" w:type="dxa"/>
            <w:tcBorders>
              <w:top w:val="nil"/>
              <w:left w:val="nil"/>
              <w:bottom w:val="nil"/>
            </w:tcBorders>
            <w:vAlign w:val="center"/>
          </w:tcPr>
          <w:p w14:paraId="58173C69" w14:textId="77777777" w:rsidR="008551FC" w:rsidRPr="00C53CED" w:rsidRDefault="00854D01" w:rsidP="0017381E">
            <w:pPr>
              <w:jc w:val="right"/>
              <w:rPr>
                <w:rFonts w:ascii="Arial" w:hAnsi="Arial" w:cs="Arial"/>
                <w:sz w:val="20"/>
                <w:szCs w:val="20"/>
              </w:rPr>
            </w:pPr>
            <w:r w:rsidRPr="00C53CED">
              <w:rPr>
                <w:rFonts w:ascii="Arial" w:hAnsi="Arial" w:cs="Arial"/>
                <w:sz w:val="20"/>
                <w:szCs w:val="20"/>
              </w:rPr>
              <w:t xml:space="preserve">     At</w:t>
            </w:r>
          </w:p>
        </w:tc>
        <w:tc>
          <w:tcPr>
            <w:tcW w:w="3539" w:type="dxa"/>
            <w:vAlign w:val="center"/>
          </w:tcPr>
          <w:p w14:paraId="0E755A7E" w14:textId="77777777" w:rsidR="008551FC" w:rsidRPr="006373B8" w:rsidRDefault="00854D01" w:rsidP="0017381E">
            <w:pPr>
              <w:rPr>
                <w:rFonts w:ascii="Arial" w:hAnsi="Arial" w:cs="Arial"/>
                <w:sz w:val="20"/>
                <w:szCs w:val="20"/>
                <w:highlight w:val="yellow"/>
              </w:rPr>
            </w:pPr>
            <w:r>
              <w:rPr>
                <w:rFonts w:ascii="Arial" w:hAnsi="Arial" w:cs="Arial"/>
                <w:noProof/>
                <w:sz w:val="20"/>
                <w:szCs w:val="20"/>
              </w:rPr>
              <w:t>09:15</w:t>
            </w:r>
          </w:p>
        </w:tc>
        <w:tc>
          <w:tcPr>
            <w:tcW w:w="706" w:type="dxa"/>
            <w:tcBorders>
              <w:top w:val="nil"/>
              <w:bottom w:val="nil"/>
            </w:tcBorders>
            <w:vAlign w:val="center"/>
          </w:tcPr>
          <w:p w14:paraId="471D5F27" w14:textId="77777777" w:rsidR="008551FC" w:rsidRPr="00C53CED" w:rsidRDefault="00854D01" w:rsidP="0017381E">
            <w:pPr>
              <w:jc w:val="right"/>
              <w:rPr>
                <w:rFonts w:ascii="Arial" w:hAnsi="Arial" w:cs="Arial"/>
                <w:sz w:val="20"/>
                <w:szCs w:val="20"/>
              </w:rPr>
            </w:pPr>
            <w:r w:rsidRPr="00C53CED">
              <w:rPr>
                <w:rFonts w:ascii="Arial" w:hAnsi="Arial" w:cs="Arial"/>
                <w:sz w:val="20"/>
                <w:szCs w:val="20"/>
              </w:rPr>
              <w:t>On</w:t>
            </w:r>
          </w:p>
        </w:tc>
        <w:tc>
          <w:tcPr>
            <w:tcW w:w="3693" w:type="dxa"/>
          </w:tcPr>
          <w:p w14:paraId="4CD82AAB" w14:textId="77777777" w:rsidR="008551FC" w:rsidRPr="006373B8" w:rsidRDefault="00854D01" w:rsidP="003C6E3A">
            <w:pPr>
              <w:rPr>
                <w:rFonts w:ascii="Arial" w:hAnsi="Arial" w:cs="Arial"/>
                <w:sz w:val="20"/>
                <w:szCs w:val="20"/>
                <w:highlight w:val="yellow"/>
              </w:rPr>
            </w:pPr>
            <w:r>
              <w:rPr>
                <w:rFonts w:ascii="Arial" w:hAnsi="Arial" w:cs="Arial"/>
                <w:noProof/>
                <w:sz w:val="20"/>
                <w:szCs w:val="20"/>
              </w:rPr>
              <w:t>23/09/2026</w:t>
            </w:r>
          </w:p>
        </w:tc>
      </w:tr>
    </w:tbl>
    <w:p w14:paraId="6F419088" w14:textId="77777777" w:rsidR="008551FC" w:rsidRPr="00C53CED" w:rsidRDefault="008551FC" w:rsidP="008551FC">
      <w:pPr>
        <w:rPr>
          <w:rFonts w:ascii="Arial" w:hAnsi="Arial" w:cs="Arial"/>
          <w:sz w:val="20"/>
          <w:szCs w:val="20"/>
        </w:rPr>
      </w:pPr>
    </w:p>
    <w:tbl>
      <w:tblPr>
        <w:tblW w:w="182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77"/>
        <w:gridCol w:w="6645"/>
        <w:gridCol w:w="113"/>
        <w:gridCol w:w="1033"/>
        <w:gridCol w:w="7448"/>
      </w:tblGrid>
      <w:tr w:rsidR="00842AE9" w14:paraId="5FC61413" w14:textId="77777777" w:rsidTr="00297E9D">
        <w:tc>
          <w:tcPr>
            <w:tcW w:w="9735" w:type="dxa"/>
            <w:gridSpan w:val="3"/>
            <w:tcBorders>
              <w:top w:val="nil"/>
              <w:left w:val="nil"/>
              <w:bottom w:val="nil"/>
              <w:right w:val="nil"/>
            </w:tcBorders>
            <w:tcMar>
              <w:left w:w="0" w:type="dxa"/>
            </w:tcMar>
          </w:tcPr>
          <w:p w14:paraId="415298A8" w14:textId="77777777" w:rsidR="00A74A67" w:rsidRPr="00C53CED" w:rsidRDefault="00A74A67" w:rsidP="00A74A67">
            <w:pPr>
              <w:rPr>
                <w:rFonts w:ascii="Arial" w:hAnsi="Arial" w:cs="Arial"/>
                <w:sz w:val="20"/>
                <w:szCs w:val="20"/>
              </w:rPr>
            </w:pPr>
          </w:p>
          <w:tbl>
            <w:tblPr>
              <w:tblW w:w="96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01"/>
              <w:gridCol w:w="7921"/>
            </w:tblGrid>
            <w:tr w:rsidR="00842AE9" w14:paraId="516C86B4" w14:textId="77777777" w:rsidTr="000B0EC5">
              <w:tc>
                <w:tcPr>
                  <w:tcW w:w="1701" w:type="dxa"/>
                  <w:tcBorders>
                    <w:top w:val="nil"/>
                    <w:left w:val="nil"/>
                    <w:bottom w:val="nil"/>
                    <w:right w:val="single" w:sz="4" w:space="0" w:color="auto"/>
                  </w:tcBorders>
                  <w:tcMar>
                    <w:left w:w="0" w:type="dxa"/>
                  </w:tcMar>
                </w:tcPr>
                <w:p w14:paraId="18B74A90" w14:textId="77777777" w:rsidR="00A74A67" w:rsidRPr="00C53CED" w:rsidRDefault="00854D01" w:rsidP="000B0EC5">
                  <w:pPr>
                    <w:spacing w:before="60" w:after="120"/>
                    <w:jc w:val="right"/>
                    <w:rPr>
                      <w:rFonts w:ascii="Arial" w:hAnsi="Arial" w:cs="Arial"/>
                      <w:sz w:val="20"/>
                      <w:szCs w:val="20"/>
                    </w:rPr>
                  </w:pPr>
                  <w:r w:rsidRPr="00C53CED">
                    <w:rPr>
                      <w:rFonts w:ascii="Arial" w:hAnsi="Arial" w:cs="Arial"/>
                      <w:noProof/>
                      <w:sz w:val="20"/>
                      <w:szCs w:val="20"/>
                    </w:rPr>
                    <w:drawing>
                      <wp:anchor distT="0" distB="0" distL="114300" distR="114300" simplePos="0" relativeHeight="251668480" behindDoc="0" locked="0" layoutInCell="1" allowOverlap="1" wp14:anchorId="3DD0B285" wp14:editId="0A5D5FF4">
                        <wp:simplePos x="0" y="0"/>
                        <wp:positionH relativeFrom="column">
                          <wp:posOffset>229235</wp:posOffset>
                        </wp:positionH>
                        <wp:positionV relativeFrom="paragraph">
                          <wp:posOffset>-466090</wp:posOffset>
                        </wp:positionV>
                        <wp:extent cx="342900" cy="342900"/>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a:picLocks noChangeAspect="1" noChangeArrowheads="1"/>
                                </pic:cNvPicPr>
                              </pic:nvPicPr>
                              <pic:blipFill>
                                <a:blip r:embed="rId12">
                                  <a:extLst>
                                    <a:ext uri="{28A0092B-C50C-407E-A947-70E740481C1C}">
                                      <a14:useLocalDpi xmlns:a14="http://schemas.microsoft.com/office/drawing/2010/main" val="0"/>
                                    </a:ext>
                                  </a:extLst>
                                </a:blip>
                                <a:stretch>
                                  <a:fillRect/>
                                </a:stretch>
                              </pic:blipFill>
                              <pic:spPr bwMode="auto">
                                <a:xfrm>
                                  <a:off x="0" y="0"/>
                                  <a:ext cx="342900" cy="3429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C53CED">
                    <w:rPr>
                      <w:rFonts w:ascii="Arial" w:hAnsi="Arial" w:cs="Arial"/>
                      <w:sz w:val="20"/>
                      <w:szCs w:val="20"/>
                    </w:rPr>
                    <w:t xml:space="preserve">                 Address</w:t>
                  </w:r>
                </w:p>
                <w:p w14:paraId="4AB42E82" w14:textId="77777777" w:rsidR="00A74A67" w:rsidRPr="00C53CED" w:rsidRDefault="00A74A67" w:rsidP="000B0EC5">
                  <w:pPr>
                    <w:spacing w:before="60" w:after="120"/>
                    <w:jc w:val="right"/>
                    <w:rPr>
                      <w:rFonts w:ascii="Arial" w:hAnsi="Arial" w:cs="Arial"/>
                      <w:sz w:val="20"/>
                      <w:szCs w:val="20"/>
                    </w:rPr>
                  </w:pPr>
                </w:p>
              </w:tc>
              <w:tc>
                <w:tcPr>
                  <w:tcW w:w="7921" w:type="dxa"/>
                  <w:tcBorders>
                    <w:left w:val="single" w:sz="4" w:space="0" w:color="auto"/>
                  </w:tcBorders>
                </w:tcPr>
                <w:p w14:paraId="7D6913E7" w14:textId="77777777" w:rsidR="00EE307F" w:rsidRPr="00C53CED" w:rsidRDefault="00854D01" w:rsidP="006A7E5B">
                  <w:pPr>
                    <w:pStyle w:val="BlockText"/>
                    <w:spacing w:before="120"/>
                    <w:ind w:left="142" w:right="0"/>
                    <w:rPr>
                      <w:rFonts w:ascii="Arial" w:hAnsi="Arial" w:cs="Arial"/>
                      <w:bCs/>
                      <w:iCs/>
                      <w:szCs w:val="20"/>
                    </w:rPr>
                  </w:pPr>
                  <w:r w:rsidRPr="00C53CED">
                    <w:rPr>
                      <w:rFonts w:ascii="Arial" w:hAnsi="Arial" w:cs="Arial"/>
                      <w:bCs/>
                      <w:iCs/>
                      <w:noProof/>
                      <w:szCs w:val="20"/>
                    </w:rPr>
                    <w:t>Chelmsford Magistrates</w:t>
                  </w:r>
                </w:p>
                <w:p w14:paraId="432D8D96" w14:textId="77777777" w:rsidR="00EE307F" w:rsidRPr="00C53CED" w:rsidRDefault="00854D01" w:rsidP="00EE307F">
                  <w:pPr>
                    <w:pStyle w:val="BlockText"/>
                    <w:ind w:left="142" w:right="0"/>
                    <w:rPr>
                      <w:rFonts w:ascii="Arial" w:hAnsi="Arial" w:cs="Arial"/>
                      <w:bCs/>
                      <w:iCs/>
                      <w:szCs w:val="20"/>
                    </w:rPr>
                  </w:pPr>
                  <w:r w:rsidRPr="00C53CED">
                    <w:rPr>
                      <w:rFonts w:ascii="Arial" w:hAnsi="Arial" w:cs="Arial"/>
                      <w:bCs/>
                      <w:iCs/>
                      <w:noProof/>
                      <w:szCs w:val="20"/>
                    </w:rPr>
                    <w:t>10 New Street</w:t>
                  </w:r>
                </w:p>
                <w:p w14:paraId="459D9952" w14:textId="77777777" w:rsidR="00EE307F" w:rsidRPr="00C53CED" w:rsidRDefault="00854D01" w:rsidP="00EE307F">
                  <w:pPr>
                    <w:pStyle w:val="BlockText"/>
                    <w:ind w:left="142" w:right="0"/>
                    <w:rPr>
                      <w:rFonts w:ascii="Arial" w:hAnsi="Arial" w:cs="Arial"/>
                      <w:bCs/>
                      <w:iCs/>
                      <w:szCs w:val="20"/>
                    </w:rPr>
                  </w:pPr>
                  <w:r w:rsidRPr="00C53CED">
                    <w:rPr>
                      <w:rFonts w:ascii="Arial" w:hAnsi="Arial" w:cs="Arial"/>
                      <w:bCs/>
                      <w:iCs/>
                      <w:noProof/>
                      <w:szCs w:val="20"/>
                    </w:rPr>
                    <w:t>Chelmsford</w:t>
                  </w:r>
                </w:p>
                <w:p w14:paraId="4A0FB2DC" w14:textId="77777777" w:rsidR="00A74A67" w:rsidRPr="00C53CED" w:rsidRDefault="00854D01" w:rsidP="000070BA">
                  <w:pPr>
                    <w:pStyle w:val="BlockText"/>
                    <w:ind w:left="142" w:right="0"/>
                    <w:rPr>
                      <w:rFonts w:ascii="Arial" w:hAnsi="Arial" w:cs="Arial"/>
                      <w:bCs/>
                      <w:iCs/>
                      <w:szCs w:val="20"/>
                    </w:rPr>
                  </w:pPr>
                  <w:r w:rsidRPr="00C53CED">
                    <w:rPr>
                      <w:rFonts w:ascii="Arial" w:hAnsi="Arial" w:cs="Arial"/>
                      <w:bCs/>
                      <w:iCs/>
                      <w:noProof/>
                      <w:szCs w:val="20"/>
                    </w:rPr>
                    <w:t>Essex</w:t>
                  </w:r>
                </w:p>
                <w:p w14:paraId="574D741E" w14:textId="77777777" w:rsidR="00C42DE6" w:rsidRPr="00C53CED" w:rsidRDefault="00854D01" w:rsidP="006A7E5B">
                  <w:pPr>
                    <w:pStyle w:val="BlockText"/>
                    <w:spacing w:after="120"/>
                    <w:ind w:left="142" w:right="0"/>
                    <w:rPr>
                      <w:rFonts w:ascii="Arial" w:hAnsi="Arial" w:cs="Arial"/>
                      <w:bCs/>
                      <w:iCs/>
                      <w:szCs w:val="20"/>
                    </w:rPr>
                  </w:pPr>
                  <w:r w:rsidRPr="00C53CED">
                    <w:rPr>
                      <w:rFonts w:ascii="Arial" w:hAnsi="Arial" w:cs="Arial"/>
                      <w:bCs/>
                      <w:iCs/>
                      <w:noProof/>
                      <w:szCs w:val="20"/>
                    </w:rPr>
                    <w:t>CM1 1NT</w:t>
                  </w:r>
                </w:p>
              </w:tc>
            </w:tr>
          </w:tbl>
          <w:p w14:paraId="4B787F22" w14:textId="77777777" w:rsidR="00A74A67" w:rsidRPr="00C53CED" w:rsidRDefault="00854D01" w:rsidP="00297E9D">
            <w:pPr>
              <w:spacing w:before="60" w:after="120"/>
              <w:ind w:left="1134"/>
              <w:rPr>
                <w:rFonts w:ascii="Arial" w:hAnsi="Arial" w:cs="Arial"/>
                <w:sz w:val="20"/>
                <w:szCs w:val="20"/>
              </w:rPr>
            </w:pPr>
            <w:r w:rsidRPr="00C53CED">
              <w:rPr>
                <w:rFonts w:ascii="Arial" w:hAnsi="Arial" w:cs="Arial"/>
                <w:sz w:val="20"/>
                <w:szCs w:val="20"/>
              </w:rPr>
              <w:t xml:space="preserve"> </w:t>
            </w:r>
          </w:p>
        </w:tc>
        <w:tc>
          <w:tcPr>
            <w:tcW w:w="1033" w:type="dxa"/>
            <w:tcBorders>
              <w:top w:val="nil"/>
              <w:left w:val="nil"/>
              <w:bottom w:val="nil"/>
              <w:right w:val="nil"/>
            </w:tcBorders>
          </w:tcPr>
          <w:p w14:paraId="68B209B9" w14:textId="77777777" w:rsidR="00A74A67" w:rsidRPr="00C53CED" w:rsidRDefault="00A74A67" w:rsidP="00297E9D">
            <w:pPr>
              <w:spacing w:before="60" w:after="120"/>
              <w:ind w:firstLine="43"/>
              <w:rPr>
                <w:rFonts w:ascii="Arial" w:hAnsi="Arial" w:cs="Arial"/>
                <w:sz w:val="20"/>
                <w:szCs w:val="20"/>
              </w:rPr>
            </w:pPr>
          </w:p>
        </w:tc>
        <w:tc>
          <w:tcPr>
            <w:tcW w:w="7448" w:type="dxa"/>
            <w:tcBorders>
              <w:top w:val="nil"/>
              <w:left w:val="nil"/>
              <w:bottom w:val="nil"/>
              <w:right w:val="nil"/>
            </w:tcBorders>
          </w:tcPr>
          <w:p w14:paraId="112BFE43" w14:textId="77777777" w:rsidR="00A74A67" w:rsidRPr="00C53CED" w:rsidRDefault="00A74A67" w:rsidP="00297E9D">
            <w:pPr>
              <w:spacing w:before="60" w:after="120"/>
              <w:ind w:firstLine="43"/>
              <w:rPr>
                <w:rFonts w:ascii="Arial" w:hAnsi="Arial" w:cs="Arial"/>
                <w:sz w:val="20"/>
                <w:szCs w:val="20"/>
              </w:rPr>
            </w:pPr>
          </w:p>
        </w:tc>
      </w:tr>
      <w:tr w:rsidR="00842AE9" w14:paraId="24F992AF" w14:textId="77777777" w:rsidTr="00FF2A6D">
        <w:trPr>
          <w:gridAfter w:val="3"/>
          <w:wAfter w:w="8594" w:type="dxa"/>
        </w:trPr>
        <w:tc>
          <w:tcPr>
            <w:tcW w:w="2977" w:type="dxa"/>
            <w:tcBorders>
              <w:top w:val="nil"/>
              <w:left w:val="nil"/>
              <w:bottom w:val="nil"/>
              <w:right w:val="single" w:sz="4" w:space="0" w:color="auto"/>
            </w:tcBorders>
            <w:tcMar>
              <w:left w:w="0" w:type="dxa"/>
            </w:tcMar>
          </w:tcPr>
          <w:p w14:paraId="4CFCFE89" w14:textId="77777777" w:rsidR="00AD3CDA" w:rsidRPr="00C53CED" w:rsidRDefault="00854D01" w:rsidP="00297E9D">
            <w:pPr>
              <w:spacing w:before="60" w:after="120"/>
              <w:jc w:val="both"/>
              <w:rPr>
                <w:rFonts w:ascii="Arial" w:hAnsi="Arial" w:cs="Arial"/>
                <w:sz w:val="20"/>
                <w:szCs w:val="20"/>
              </w:rPr>
            </w:pPr>
            <w:r w:rsidRPr="00C53CED">
              <w:rPr>
                <w:rFonts w:ascii="Arial" w:hAnsi="Arial" w:cs="Arial"/>
                <w:sz w:val="20"/>
                <w:szCs w:val="20"/>
              </w:rPr>
              <w:t>Your</w:t>
            </w:r>
            <w:r w:rsidRPr="00C53CED">
              <w:rPr>
                <w:rFonts w:ascii="Arial" w:hAnsi="Arial" w:cs="Arial"/>
                <w:b/>
                <w:sz w:val="20"/>
                <w:szCs w:val="20"/>
              </w:rPr>
              <w:t xml:space="preserve"> </w:t>
            </w:r>
            <w:r w:rsidR="001B353D" w:rsidRPr="00C53CED">
              <w:rPr>
                <w:rFonts w:ascii="Arial" w:hAnsi="Arial" w:cs="Arial"/>
                <w:sz w:val="20"/>
                <w:szCs w:val="20"/>
              </w:rPr>
              <w:t>case reference number</w:t>
            </w:r>
            <w:r w:rsidR="001B353D" w:rsidRPr="00C53CED">
              <w:rPr>
                <w:rFonts w:ascii="Arial" w:hAnsi="Arial" w:cs="Arial"/>
                <w:b/>
                <w:sz w:val="20"/>
                <w:szCs w:val="20"/>
              </w:rPr>
              <w:t xml:space="preserve"> </w:t>
            </w:r>
            <w:r w:rsidRPr="00C53CED">
              <w:rPr>
                <w:rFonts w:ascii="Arial" w:hAnsi="Arial" w:cs="Arial"/>
                <w:sz w:val="20"/>
                <w:szCs w:val="20"/>
              </w:rPr>
              <w:t>is</w:t>
            </w:r>
          </w:p>
        </w:tc>
        <w:tc>
          <w:tcPr>
            <w:tcW w:w="6645" w:type="dxa"/>
            <w:tcBorders>
              <w:left w:val="single" w:sz="4" w:space="0" w:color="auto"/>
            </w:tcBorders>
          </w:tcPr>
          <w:p w14:paraId="20BD9B3F" w14:textId="77777777" w:rsidR="00AD3CDA" w:rsidRPr="00C53CED" w:rsidRDefault="00854D01" w:rsidP="00297E9D">
            <w:pPr>
              <w:spacing w:before="60" w:after="120"/>
              <w:rPr>
                <w:rFonts w:ascii="Arial" w:hAnsi="Arial" w:cs="Arial"/>
                <w:sz w:val="20"/>
                <w:szCs w:val="20"/>
              </w:rPr>
            </w:pPr>
            <w:r w:rsidRPr="00C53CED">
              <w:rPr>
                <w:rFonts w:ascii="Arial" w:hAnsi="Arial" w:cs="Arial"/>
                <w:noProof/>
                <w:sz w:val="20"/>
                <w:szCs w:val="20"/>
              </w:rPr>
              <w:t>42/MR/27302/26</w:t>
            </w:r>
          </w:p>
        </w:tc>
      </w:tr>
    </w:tbl>
    <w:p w14:paraId="157D1267" w14:textId="77777777" w:rsidR="00FF2A6D" w:rsidRDefault="00FF2A6D" w:rsidP="00764E68">
      <w:pPr>
        <w:spacing w:before="60" w:after="120"/>
        <w:rPr>
          <w:rFonts w:ascii="Arial" w:hAnsi="Arial" w:cs="Arial"/>
          <w:sz w:val="20"/>
          <w:szCs w:val="20"/>
        </w:rPr>
      </w:pPr>
    </w:p>
    <w:p w14:paraId="7A37B030" w14:textId="77777777" w:rsidR="00043FE4" w:rsidRDefault="00EA194C" w:rsidP="00764E68">
      <w:pPr>
        <w:spacing w:before="60" w:after="120"/>
        <w:rPr>
          <w:rFonts w:ascii="Arial" w:hAnsi="Arial" w:cs="Arial"/>
          <w:sz w:val="28"/>
          <w:szCs w:val="28"/>
        </w:rPr>
      </w:pPr>
      <w:r w:rsidRPr="00C53CED">
        <w:rPr>
          <w:rFonts w:ascii="Arial" w:hAnsi="Arial" w:cs="Arial"/>
          <w:sz w:val="20"/>
          <w:szCs w:val="20"/>
        </w:rPr>
        <w:t>Always give this case reference number if you contact the court or the prosecutor.</w:t>
      </w:r>
      <w:r w:rsidR="00854D01">
        <w:rPr>
          <w:rFonts w:ascii="Arial" w:hAnsi="Arial" w:cs="Arial"/>
          <w:sz w:val="28"/>
          <w:szCs w:val="28"/>
        </w:rPr>
        <w:br w:type="page"/>
      </w:r>
    </w:p>
    <w:p w14:paraId="456F192C" w14:textId="77777777" w:rsidR="00D37280" w:rsidRPr="00787D77" w:rsidRDefault="00854D01" w:rsidP="00753AF5">
      <w:pPr>
        <w:pStyle w:val="Subtitle"/>
        <w:pBdr>
          <w:top w:val="single" w:sz="24" w:space="7" w:color="auto"/>
        </w:pBdr>
        <w:spacing w:before="360"/>
        <w:rPr>
          <w:b/>
          <w:sz w:val="20"/>
          <w:szCs w:val="20"/>
        </w:rPr>
      </w:pPr>
      <w:r w:rsidRPr="00787D77">
        <w:rPr>
          <w:b/>
          <w:sz w:val="20"/>
          <w:szCs w:val="20"/>
        </w:rPr>
        <w:lastRenderedPageBreak/>
        <w:t>Why have you been sent this notice?</w:t>
      </w:r>
    </w:p>
    <w:p w14:paraId="52259103" w14:textId="77777777" w:rsidR="00A420A7" w:rsidRDefault="00A420A7" w:rsidP="00A420A7">
      <w:pPr>
        <w:spacing w:before="60" w:after="120"/>
        <w:ind w:left="284"/>
        <w:rPr>
          <w:rFonts w:ascii="Arial" w:hAnsi="Arial" w:cs="Arial"/>
          <w:sz w:val="20"/>
          <w:szCs w:val="20"/>
        </w:rPr>
      </w:pPr>
    </w:p>
    <w:p w14:paraId="06390CBD" w14:textId="77777777" w:rsidR="00D37280" w:rsidRDefault="45D398C2" w:rsidP="00A420A7">
      <w:pPr>
        <w:spacing w:before="60" w:after="120"/>
        <w:ind w:left="284"/>
        <w:rPr>
          <w:rFonts w:ascii="Arial" w:hAnsi="Arial" w:cs="Arial"/>
          <w:sz w:val="20"/>
          <w:szCs w:val="20"/>
        </w:rPr>
      </w:pPr>
      <w:r w:rsidRPr="3166BEF7">
        <w:rPr>
          <w:rFonts w:ascii="Arial" w:hAnsi="Arial" w:cs="Arial"/>
          <w:sz w:val="20"/>
          <w:szCs w:val="20"/>
        </w:rPr>
        <w:t>You have been sent this notice because you are charged with:</w:t>
      </w:r>
    </w:p>
    <w:p w14:paraId="55AA70AC" w14:textId="77777777" w:rsidR="00A420A7" w:rsidRPr="00787D77" w:rsidRDefault="00A420A7" w:rsidP="00A420A7">
      <w:pPr>
        <w:spacing w:before="60" w:after="120"/>
        <w:ind w:left="284"/>
        <w:rPr>
          <w:rFonts w:ascii="Arial" w:hAnsi="Arial" w:cs="Arial"/>
          <w:sz w:val="20"/>
          <w:szCs w:val="20"/>
        </w:rPr>
      </w:pPr>
    </w:p>
    <w:tbl>
      <w:tblPr>
        <w:tblW w:w="0" w:type="auto"/>
        <w:tblInd w:w="250" w:type="dxa"/>
        <w:tblBorders>
          <w:top w:val="single" w:sz="2" w:space="0" w:color="auto"/>
          <w:left w:val="single" w:sz="2" w:space="0" w:color="auto"/>
          <w:bottom w:val="single" w:sz="2" w:space="0" w:color="auto"/>
          <w:right w:val="single" w:sz="2" w:space="0" w:color="auto"/>
        </w:tblBorders>
        <w:tblLayout w:type="fixed"/>
        <w:tblLook w:val="0000" w:firstRow="0" w:lastRow="0" w:firstColumn="0" w:lastColumn="0" w:noHBand="0" w:noVBand="0"/>
      </w:tblPr>
      <w:tblGrid>
        <w:gridCol w:w="1305"/>
        <w:gridCol w:w="2381"/>
        <w:gridCol w:w="6378"/>
      </w:tblGrid>
      <w:tr w:rsidR="00842AE9" w14:paraId="41ADB7DB" w14:textId="77777777" w:rsidTr="002F0ABF">
        <w:trPr>
          <w:trHeight w:val="383"/>
        </w:trPr>
        <w:tc>
          <w:tcPr>
            <w:tcW w:w="1305" w:type="dxa"/>
            <w:tcBorders>
              <w:top w:val="single" w:sz="4" w:space="0" w:color="auto"/>
              <w:left w:val="single" w:sz="4" w:space="0" w:color="auto"/>
              <w:bottom w:val="single" w:sz="4" w:space="0" w:color="auto"/>
              <w:right w:val="single" w:sz="4" w:space="0" w:color="auto"/>
            </w:tcBorders>
          </w:tcPr>
          <w:p w14:paraId="06B1514D" w14:textId="77777777" w:rsidR="003D6224" w:rsidRPr="00787D77" w:rsidRDefault="00854D01" w:rsidP="000C6B54">
            <w:pPr>
              <w:rPr>
                <w:rFonts w:ascii="Arial" w:hAnsi="Arial" w:cs="Arial"/>
                <w:b/>
                <w:sz w:val="20"/>
                <w:szCs w:val="20"/>
              </w:rPr>
            </w:pPr>
            <w:r w:rsidRPr="00787D77">
              <w:rPr>
                <w:rFonts w:ascii="Arial" w:hAnsi="Arial" w:cs="Arial"/>
                <w:b/>
                <w:sz w:val="20"/>
                <w:szCs w:val="20"/>
              </w:rPr>
              <w:t>No</w:t>
            </w:r>
          </w:p>
        </w:tc>
        <w:tc>
          <w:tcPr>
            <w:tcW w:w="2381" w:type="dxa"/>
            <w:tcBorders>
              <w:top w:val="single" w:sz="4" w:space="0" w:color="auto"/>
              <w:left w:val="single" w:sz="4" w:space="0" w:color="auto"/>
              <w:bottom w:val="single" w:sz="4" w:space="0" w:color="auto"/>
              <w:right w:val="single" w:sz="4" w:space="0" w:color="auto"/>
            </w:tcBorders>
          </w:tcPr>
          <w:p w14:paraId="5B88B024" w14:textId="77777777" w:rsidR="003D6224" w:rsidRPr="00787D77" w:rsidRDefault="00854D01" w:rsidP="000C6B54">
            <w:pPr>
              <w:rPr>
                <w:rFonts w:ascii="Arial" w:hAnsi="Arial" w:cs="Arial"/>
                <w:b/>
                <w:sz w:val="20"/>
                <w:szCs w:val="20"/>
              </w:rPr>
            </w:pPr>
            <w:r w:rsidRPr="00787D77">
              <w:rPr>
                <w:rFonts w:ascii="Arial" w:hAnsi="Arial" w:cs="Arial"/>
                <w:b/>
                <w:sz w:val="20"/>
                <w:szCs w:val="20"/>
              </w:rPr>
              <w:t>Offence</w:t>
            </w:r>
          </w:p>
        </w:tc>
        <w:tc>
          <w:tcPr>
            <w:tcW w:w="6378" w:type="dxa"/>
            <w:tcBorders>
              <w:top w:val="single" w:sz="4" w:space="0" w:color="auto"/>
              <w:left w:val="single" w:sz="4" w:space="0" w:color="auto"/>
              <w:bottom w:val="single" w:sz="4" w:space="0" w:color="auto"/>
              <w:right w:val="single" w:sz="4" w:space="0" w:color="auto"/>
            </w:tcBorders>
          </w:tcPr>
          <w:p w14:paraId="25DA459F" w14:textId="77777777" w:rsidR="003D6224" w:rsidRPr="00787D77" w:rsidRDefault="00854D01" w:rsidP="000C6B54">
            <w:pPr>
              <w:rPr>
                <w:rFonts w:ascii="Arial" w:hAnsi="Arial" w:cs="Arial"/>
                <w:b/>
                <w:sz w:val="20"/>
                <w:szCs w:val="20"/>
              </w:rPr>
            </w:pPr>
            <w:r w:rsidRPr="00787D77">
              <w:rPr>
                <w:rFonts w:ascii="Arial" w:hAnsi="Arial" w:cs="Arial"/>
                <w:b/>
                <w:sz w:val="20"/>
                <w:szCs w:val="20"/>
              </w:rPr>
              <w:t>Wording</w:t>
            </w:r>
          </w:p>
        </w:tc>
      </w:tr>
      <w:tr w:rsidR="00842AE9" w14:paraId="395E3762" w14:textId="77777777" w:rsidTr="002F0ABF">
        <w:tblPrEx>
          <w:tblLook w:val="04A0" w:firstRow="1" w:lastRow="0" w:firstColumn="1" w:lastColumn="0" w:noHBand="0" w:noVBand="1"/>
        </w:tblPrEx>
        <w:trPr>
          <w:trHeight w:val="382"/>
        </w:trPr>
        <w:tc>
          <w:tcPr>
            <w:tcW w:w="1305" w:type="dxa"/>
            <w:tcBorders>
              <w:top w:val="single" w:sz="4" w:space="0" w:color="auto"/>
              <w:left w:val="single" w:sz="4" w:space="0" w:color="auto"/>
              <w:bottom w:val="single" w:sz="4" w:space="0" w:color="auto"/>
              <w:right w:val="single" w:sz="4" w:space="0" w:color="auto"/>
            </w:tcBorders>
            <w:hideMark/>
          </w:tcPr>
          <w:p w14:paraId="40733742" w14:textId="77777777" w:rsidR="00A5676E" w:rsidRPr="00A5676E" w:rsidRDefault="00854D01" w:rsidP="003D5E2E">
            <w:pPr>
              <w:spacing w:before="120" w:after="120"/>
              <w:rPr>
                <w:rFonts w:ascii="Arial" w:hAnsi="Arial" w:cs="Arial"/>
                <w:b/>
                <w:sz w:val="20"/>
                <w:szCs w:val="20"/>
              </w:rPr>
            </w:pPr>
            <w:r w:rsidRPr="00A5676E">
              <w:rPr>
                <w:rFonts w:ascii="Arial" w:hAnsi="Arial" w:cs="Arial"/>
                <w:noProof/>
                <w:sz w:val="20"/>
                <w:szCs w:val="20"/>
              </w:rPr>
              <w:t>1</w:t>
            </w:r>
          </w:p>
        </w:tc>
        <w:tc>
          <w:tcPr>
            <w:tcW w:w="2381" w:type="dxa"/>
            <w:tcBorders>
              <w:top w:val="single" w:sz="2" w:space="0" w:color="auto"/>
              <w:left w:val="single" w:sz="4" w:space="0" w:color="auto"/>
              <w:bottom w:val="single" w:sz="4" w:space="0" w:color="auto"/>
              <w:right w:val="single" w:sz="4" w:space="0" w:color="auto"/>
            </w:tcBorders>
            <w:hideMark/>
          </w:tcPr>
          <w:p w14:paraId="1F1BABA1" w14:textId="77777777" w:rsidR="00A5676E" w:rsidRPr="00787D77" w:rsidRDefault="00854D01" w:rsidP="003D5E2E">
            <w:pPr>
              <w:spacing w:before="120" w:after="120"/>
              <w:rPr>
                <w:rFonts w:ascii="Arial" w:hAnsi="Arial" w:cs="Arial"/>
                <w:b/>
                <w:sz w:val="20"/>
                <w:szCs w:val="20"/>
              </w:rPr>
            </w:pPr>
            <w:r w:rsidRPr="00787D77">
              <w:rPr>
                <w:rFonts w:ascii="Arial" w:hAnsi="Arial" w:cs="Arial"/>
                <w:noProof/>
                <w:sz w:val="20"/>
                <w:szCs w:val="20"/>
              </w:rPr>
              <w:t>Send by public communication network an offensive / indecent / obscene / menacing message / matter</w:t>
            </w:r>
          </w:p>
        </w:tc>
        <w:tc>
          <w:tcPr>
            <w:tcW w:w="6378" w:type="dxa"/>
            <w:tcBorders>
              <w:top w:val="single" w:sz="2" w:space="0" w:color="auto"/>
              <w:left w:val="single" w:sz="4" w:space="0" w:color="auto"/>
              <w:bottom w:val="single" w:sz="4" w:space="0" w:color="auto"/>
              <w:right w:val="single" w:sz="4" w:space="0" w:color="auto"/>
            </w:tcBorders>
            <w:hideMark/>
          </w:tcPr>
          <w:p w14:paraId="0394125D" w14:textId="77777777" w:rsidR="00A5676E" w:rsidRPr="00787D77" w:rsidRDefault="00854D01" w:rsidP="003D5E2E">
            <w:pPr>
              <w:spacing w:before="120"/>
              <w:rPr>
                <w:rFonts w:ascii="Arial" w:hAnsi="Arial" w:cs="Arial"/>
                <w:sz w:val="20"/>
                <w:szCs w:val="20"/>
              </w:rPr>
            </w:pPr>
            <w:r w:rsidRPr="00787D77">
              <w:rPr>
                <w:rFonts w:ascii="Arial" w:hAnsi="Arial" w:cs="Arial"/>
                <w:noProof/>
                <w:sz w:val="20"/>
                <w:szCs w:val="20"/>
              </w:rPr>
              <w:t>Between 17/07/2025 and  18/08/2025 at Chigwell in the County of Essex sent by means of a public electronic communications network a messagethat was grossly offensive or of an indecent, obscene or menacing character</w:t>
            </w:r>
            <w:r w:rsidRPr="00787D77">
              <w:rPr>
                <w:rFonts w:ascii="Arial" w:hAnsi="Arial" w:cs="Arial"/>
                <w:sz w:val="20"/>
                <w:szCs w:val="20"/>
              </w:rPr>
              <w:t xml:space="preserve"> </w:t>
            </w:r>
          </w:p>
          <w:p w14:paraId="62912937" w14:textId="77777777" w:rsidR="00A5676E" w:rsidRPr="00787D77" w:rsidRDefault="00A5676E" w:rsidP="00A5676E">
            <w:pPr>
              <w:rPr>
                <w:rFonts w:ascii="Arial" w:hAnsi="Arial" w:cs="Arial"/>
                <w:sz w:val="20"/>
                <w:szCs w:val="20"/>
              </w:rPr>
            </w:pPr>
          </w:p>
          <w:p w14:paraId="75E6FBFE" w14:textId="77777777" w:rsidR="00A5676E" w:rsidRPr="00787D77" w:rsidRDefault="00854D01" w:rsidP="0026735E">
            <w:pPr>
              <w:rPr>
                <w:rFonts w:ascii="Arial" w:hAnsi="Arial" w:cs="Arial"/>
                <w:b/>
                <w:sz w:val="20"/>
                <w:szCs w:val="20"/>
              </w:rPr>
            </w:pPr>
            <w:r w:rsidRPr="00787D77">
              <w:rPr>
                <w:rFonts w:ascii="Arial" w:hAnsi="Arial" w:cs="Arial"/>
                <w:noProof/>
                <w:sz w:val="20"/>
                <w:szCs w:val="20"/>
              </w:rPr>
              <w:t>Contrary to section 127(1)(a) and (3) of the Communications Act 2003.</w:t>
            </w:r>
          </w:p>
        </w:tc>
      </w:tr>
    </w:tbl>
    <w:p w14:paraId="6E7F8B08" w14:textId="77777777" w:rsidR="003D6224" w:rsidRPr="00787D77" w:rsidRDefault="003D6224" w:rsidP="003D6224">
      <w:pPr>
        <w:pStyle w:val="NormalTextruss1"/>
        <w:overflowPunct/>
        <w:autoSpaceDE/>
        <w:autoSpaceDN/>
        <w:adjustRightInd/>
        <w:spacing w:before="60"/>
        <w:textAlignment w:val="auto"/>
        <w:rPr>
          <w:rFonts w:ascii="Arial" w:hAnsi="Arial" w:cs="Arial"/>
          <w:b/>
        </w:rPr>
      </w:pPr>
    </w:p>
    <w:p w14:paraId="2E05A958" w14:textId="77777777" w:rsidR="005A12EF" w:rsidRPr="00787D77" w:rsidRDefault="005A12EF" w:rsidP="005A12EF">
      <w:pPr>
        <w:ind w:left="1134"/>
        <w:rPr>
          <w:rFonts w:ascii="Arial" w:hAnsi="Arial" w:cs="Arial"/>
          <w:sz w:val="20"/>
          <w:szCs w:val="20"/>
        </w:rPr>
      </w:pPr>
    </w:p>
    <w:p w14:paraId="2A3E5D20" w14:textId="77777777" w:rsidR="00A74A67" w:rsidRPr="00787D77" w:rsidRDefault="005E19E5" w:rsidP="005E19E5">
      <w:pPr>
        <w:rPr>
          <w:rFonts w:ascii="Arial" w:hAnsi="Arial" w:cs="Arial"/>
          <w:sz w:val="20"/>
          <w:szCs w:val="20"/>
        </w:rPr>
        <w:sectPr w:rsidR="00A74A67" w:rsidRPr="00787D77" w:rsidSect="00C7415E">
          <w:headerReference w:type="even" r:id="rId13"/>
          <w:headerReference w:type="default" r:id="rId14"/>
          <w:footerReference w:type="even" r:id="rId15"/>
          <w:footerReference w:type="default" r:id="rId16"/>
          <w:headerReference w:type="first" r:id="rId17"/>
          <w:footerReference w:type="first" r:id="rId18"/>
          <w:pgSz w:w="11900" w:h="16840"/>
          <w:pgMar w:top="720" w:right="720" w:bottom="720" w:left="720" w:header="426" w:footer="720" w:gutter="0"/>
          <w:cols w:space="720"/>
          <w:titlePg/>
          <w:docGrid w:linePitch="360"/>
        </w:sectPr>
      </w:pPr>
      <w:r w:rsidRPr="00787D77">
        <w:rPr>
          <w:rFonts w:ascii="Arial" w:hAnsi="Arial" w:cs="Arial"/>
          <w:sz w:val="20"/>
          <w:szCs w:val="20"/>
        </w:rPr>
        <w:t>If you do not understand the charges, get legal advice.</w:t>
      </w:r>
    </w:p>
    <w:p w14:paraId="35876B65" w14:textId="77777777" w:rsidR="005E19E5" w:rsidRPr="00B61377" w:rsidRDefault="00854D01" w:rsidP="005E19E5">
      <w:pPr>
        <w:pStyle w:val="Subtitle"/>
        <w:spacing w:before="360"/>
        <w:rPr>
          <w:b/>
          <w:sz w:val="20"/>
          <w:szCs w:val="20"/>
        </w:rPr>
      </w:pPr>
      <w:r w:rsidRPr="00B61377">
        <w:rPr>
          <w:b/>
          <w:sz w:val="20"/>
          <w:szCs w:val="20"/>
        </w:rPr>
        <w:lastRenderedPageBreak/>
        <w:t>Legal</w:t>
      </w:r>
      <w:r w:rsidRPr="00B61377">
        <w:rPr>
          <w:b/>
          <w:noProof/>
          <w:sz w:val="20"/>
          <w:szCs w:val="20"/>
          <w:lang w:val="en-US" w:eastAsia="en-US"/>
        </w:rPr>
        <w:t xml:space="preserve"> </w:t>
      </w:r>
      <w:r w:rsidRPr="00B61377">
        <w:rPr>
          <w:b/>
          <w:sz w:val="20"/>
          <w:szCs w:val="20"/>
        </w:rPr>
        <w:t>advice</w:t>
      </w:r>
    </w:p>
    <w:p w14:paraId="272FC235" w14:textId="77777777" w:rsidR="005E19E5" w:rsidRPr="00B61377" w:rsidRDefault="00854D01" w:rsidP="005E19E5">
      <w:pPr>
        <w:ind w:left="1134"/>
        <w:jc w:val="both"/>
        <w:rPr>
          <w:rFonts w:ascii="Arial" w:hAnsi="Arial" w:cs="Arial"/>
          <w:sz w:val="20"/>
          <w:szCs w:val="20"/>
        </w:rPr>
      </w:pPr>
      <w:r w:rsidRPr="00B61377">
        <w:rPr>
          <w:rFonts w:ascii="Arial" w:hAnsi="Arial" w:cs="Arial"/>
          <w:noProof/>
          <w:sz w:val="20"/>
          <w:szCs w:val="20"/>
        </w:rPr>
        <w:drawing>
          <wp:anchor distT="0" distB="0" distL="114300" distR="114300" simplePos="0" relativeHeight="251663360" behindDoc="0" locked="0" layoutInCell="1" allowOverlap="1" wp14:anchorId="3B36B9A1" wp14:editId="3D7C32D9">
            <wp:simplePos x="0" y="0"/>
            <wp:positionH relativeFrom="column">
              <wp:posOffset>108585</wp:posOffset>
            </wp:positionH>
            <wp:positionV relativeFrom="paragraph">
              <wp:posOffset>128270</wp:posOffset>
            </wp:positionV>
            <wp:extent cx="474980" cy="371475"/>
            <wp:effectExtent l="0" t="0" r="1270" b="9525"/>
            <wp:wrapSquare wrapText="bothSides"/>
            <wp:docPr id="12"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1"/>
                    <pic:cNvPicPr>
                      <a:picLocks noChangeAspect="1" noChangeArrowheads="1"/>
                    </pic:cNvPicPr>
                  </pic:nvPicPr>
                  <pic:blipFill>
                    <a:blip r:embed="rId19">
                      <a:extLst>
                        <a:ext uri="{28A0092B-C50C-407E-A947-70E740481C1C}">
                          <a14:useLocalDpi xmlns:a14="http://schemas.microsoft.com/office/drawing/2010/main" val="0"/>
                        </a:ext>
                      </a:extLst>
                    </a:blip>
                    <a:stretch>
                      <a:fillRect/>
                    </a:stretch>
                  </pic:blipFill>
                  <pic:spPr bwMode="auto">
                    <a:xfrm>
                      <a:off x="0" y="0"/>
                      <a:ext cx="474980" cy="37147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B61377">
        <w:rPr>
          <w:rFonts w:ascii="Arial" w:hAnsi="Arial" w:cs="Arial"/>
          <w:sz w:val="20"/>
          <w:szCs w:val="20"/>
        </w:rPr>
        <w:t xml:space="preserve">If you need </w:t>
      </w:r>
      <w:proofErr w:type="gramStart"/>
      <w:r w:rsidRPr="00B61377">
        <w:rPr>
          <w:rFonts w:ascii="Arial" w:hAnsi="Arial" w:cs="Arial"/>
          <w:sz w:val="20"/>
          <w:szCs w:val="20"/>
        </w:rPr>
        <w:t>advice</w:t>
      </w:r>
      <w:proofErr w:type="gramEnd"/>
      <w:r w:rsidRPr="00B61377">
        <w:rPr>
          <w:rFonts w:ascii="Arial" w:hAnsi="Arial" w:cs="Arial"/>
          <w:sz w:val="20"/>
          <w:szCs w:val="20"/>
        </w:rPr>
        <w:t xml:space="preserve"> you should get help from a solicitor or an advice agency </w:t>
      </w:r>
      <w:r w:rsidRPr="00B61377">
        <w:rPr>
          <w:rFonts w:ascii="Arial" w:hAnsi="Arial" w:cs="Arial"/>
          <w:b/>
          <w:sz w:val="20"/>
          <w:szCs w:val="20"/>
        </w:rPr>
        <w:t>now</w:t>
      </w:r>
      <w:r w:rsidRPr="00B61377">
        <w:rPr>
          <w:rFonts w:ascii="Arial" w:hAnsi="Arial" w:cs="Arial"/>
          <w:sz w:val="20"/>
          <w:szCs w:val="20"/>
        </w:rPr>
        <w:t xml:space="preserve">. </w:t>
      </w:r>
      <w:r w:rsidRPr="00B61377">
        <w:rPr>
          <w:rFonts w:ascii="Arial" w:hAnsi="Arial" w:cs="Arial"/>
          <w:b/>
          <w:sz w:val="20"/>
          <w:szCs w:val="20"/>
          <w:u w:val="single"/>
        </w:rPr>
        <w:t>Do not wait</w:t>
      </w:r>
      <w:r w:rsidRPr="00B61377">
        <w:rPr>
          <w:rFonts w:ascii="Arial" w:hAnsi="Arial" w:cs="Arial"/>
          <w:sz w:val="20"/>
          <w:szCs w:val="20"/>
        </w:rPr>
        <w:t xml:space="preserve"> until you come to court to get advice.</w:t>
      </w:r>
    </w:p>
    <w:p w14:paraId="6E3A2DCA" w14:textId="77777777" w:rsidR="005E19E5" w:rsidRPr="00B61377" w:rsidRDefault="005E19E5" w:rsidP="005E19E5">
      <w:pPr>
        <w:ind w:left="1134"/>
        <w:jc w:val="both"/>
        <w:rPr>
          <w:rFonts w:ascii="Arial" w:hAnsi="Arial" w:cs="Arial"/>
          <w:sz w:val="20"/>
          <w:szCs w:val="20"/>
        </w:rPr>
      </w:pPr>
    </w:p>
    <w:p w14:paraId="48FB839C" w14:textId="77777777" w:rsidR="005E19E5" w:rsidRPr="00B61377" w:rsidRDefault="00854D01" w:rsidP="005E19E5">
      <w:pPr>
        <w:ind w:left="1134"/>
        <w:jc w:val="both"/>
        <w:rPr>
          <w:rFonts w:ascii="Arial" w:hAnsi="Arial" w:cs="Arial"/>
          <w:sz w:val="20"/>
          <w:szCs w:val="20"/>
        </w:rPr>
      </w:pPr>
      <w:r w:rsidRPr="00B61377">
        <w:rPr>
          <w:rFonts w:ascii="Arial" w:hAnsi="Arial" w:cs="Arial"/>
          <w:sz w:val="20"/>
          <w:szCs w:val="20"/>
        </w:rPr>
        <w:t>A solicitor is nothing to do with the police or the prosecutor. They can help and advise you about the law and represent you in court. Asking to speak to a solicitor does not make it look like you have done anything wrong.</w:t>
      </w:r>
    </w:p>
    <w:p w14:paraId="73F4E0CB" w14:textId="77777777" w:rsidR="005E19E5" w:rsidRPr="00B61377" w:rsidRDefault="005E19E5" w:rsidP="005E19E5">
      <w:pPr>
        <w:ind w:left="1134"/>
        <w:jc w:val="both"/>
        <w:rPr>
          <w:rFonts w:ascii="Arial" w:hAnsi="Arial" w:cs="Arial"/>
          <w:sz w:val="20"/>
          <w:szCs w:val="20"/>
        </w:rPr>
      </w:pPr>
    </w:p>
    <w:p w14:paraId="1460C5E2" w14:textId="77777777" w:rsidR="005E19E5" w:rsidRPr="00B61377" w:rsidRDefault="00854D01" w:rsidP="005E19E5">
      <w:pPr>
        <w:ind w:left="1134"/>
        <w:jc w:val="both"/>
        <w:rPr>
          <w:rFonts w:ascii="Arial" w:hAnsi="Arial" w:cs="Arial"/>
          <w:sz w:val="20"/>
          <w:szCs w:val="20"/>
        </w:rPr>
      </w:pPr>
      <w:r w:rsidRPr="00B61377">
        <w:rPr>
          <w:rFonts w:ascii="Arial" w:hAnsi="Arial" w:cs="Arial"/>
          <w:sz w:val="20"/>
          <w:szCs w:val="20"/>
        </w:rPr>
        <w:t>If you cannot afford a solicitor, you may be able to get free legal advice.</w:t>
      </w:r>
    </w:p>
    <w:p w14:paraId="5F942593" w14:textId="77777777" w:rsidR="005E19E5" w:rsidRPr="00B61377" w:rsidRDefault="005E19E5" w:rsidP="005E19E5">
      <w:pPr>
        <w:ind w:left="1134"/>
        <w:jc w:val="both"/>
        <w:rPr>
          <w:rFonts w:ascii="Arial" w:hAnsi="Arial" w:cs="Arial"/>
          <w:sz w:val="20"/>
          <w:szCs w:val="20"/>
        </w:rPr>
      </w:pPr>
    </w:p>
    <w:p w14:paraId="51725444" w14:textId="77777777" w:rsidR="00F22ABF" w:rsidRPr="00B61377" w:rsidRDefault="00854D01" w:rsidP="00F22ABF">
      <w:pPr>
        <w:ind w:left="1134"/>
        <w:jc w:val="both"/>
        <w:rPr>
          <w:rFonts w:ascii="Arial" w:hAnsi="Arial" w:cs="Arial"/>
          <w:sz w:val="20"/>
          <w:szCs w:val="20"/>
        </w:rPr>
      </w:pPr>
      <w:r w:rsidRPr="00B61377">
        <w:rPr>
          <w:rFonts w:ascii="Arial" w:hAnsi="Arial" w:cs="Arial"/>
          <w:sz w:val="20"/>
          <w:szCs w:val="20"/>
        </w:rPr>
        <w:t xml:space="preserve">You may be able to find a solicitor on the Law Society website: </w:t>
      </w:r>
      <w:hyperlink r:id="rId20" w:history="1">
        <w:r w:rsidR="00F22ABF" w:rsidRPr="00B61377">
          <w:rPr>
            <w:rStyle w:val="Hyperlink"/>
            <w:rFonts w:ascii="Arial" w:hAnsi="Arial" w:cs="Arial"/>
            <w:sz w:val="20"/>
            <w:szCs w:val="20"/>
          </w:rPr>
          <w:t>www.solicitors.lawsociety.org.uk</w:t>
        </w:r>
      </w:hyperlink>
      <w:r w:rsidRPr="00B61377">
        <w:rPr>
          <w:rFonts w:ascii="Arial" w:hAnsi="Arial" w:cs="Arial"/>
          <w:sz w:val="20"/>
          <w:szCs w:val="20"/>
        </w:rPr>
        <w:t>. Or you can phone the Law Society on 020 7320 5650.</w:t>
      </w:r>
    </w:p>
    <w:p w14:paraId="2A1782B5" w14:textId="77777777" w:rsidR="00F22ABF" w:rsidRDefault="00F22ABF" w:rsidP="00F22ABF">
      <w:pPr>
        <w:jc w:val="both"/>
        <w:rPr>
          <w:rFonts w:ascii="Arial" w:hAnsi="Arial" w:cs="Arial"/>
          <w:sz w:val="28"/>
        </w:rPr>
      </w:pPr>
    </w:p>
    <w:p w14:paraId="62FE109A" w14:textId="77777777" w:rsidR="00F22ABF" w:rsidRDefault="0004715C" w:rsidP="00F22ABF">
      <w:pPr>
        <w:jc w:val="both"/>
        <w:rPr>
          <w:rFonts w:ascii="Arial" w:hAnsi="Arial" w:cs="Arial"/>
          <w:sz w:val="28"/>
        </w:rPr>
      </w:pPr>
      <w:r>
        <w:rPr>
          <w:rFonts w:ascii="Arial" w:hAnsi="Arial" w:cs="Arial"/>
          <w:sz w:val="28"/>
        </w:rPr>
        <w:pict w14:anchorId="60B7951C">
          <v:rect id="_x0000_i1025" style="width:481.6pt;height:2.5pt" o:hralign="center" o:hrstd="t" o:hrnoshade="t" o:hr="t" fillcolor="black" stroked="f"/>
        </w:pict>
      </w:r>
    </w:p>
    <w:p w14:paraId="47CFBC49" w14:textId="77777777" w:rsidR="00F22ABF" w:rsidRPr="000B1880" w:rsidRDefault="00854D01" w:rsidP="00F22ABF">
      <w:pPr>
        <w:jc w:val="both"/>
        <w:rPr>
          <w:rFonts w:ascii="Arial" w:hAnsi="Arial" w:cs="Arial"/>
          <w:b/>
          <w:sz w:val="20"/>
          <w:szCs w:val="20"/>
        </w:rPr>
      </w:pPr>
      <w:r w:rsidRPr="000B1880">
        <w:rPr>
          <w:rFonts w:ascii="Arial" w:hAnsi="Arial" w:cs="Arial"/>
          <w:b/>
          <w:sz w:val="20"/>
          <w:szCs w:val="20"/>
        </w:rPr>
        <w:t>Information about the case against you</w:t>
      </w:r>
    </w:p>
    <w:p w14:paraId="07771C48" w14:textId="77777777" w:rsidR="00F22ABF" w:rsidRPr="000B1880" w:rsidRDefault="00F22ABF" w:rsidP="00F22ABF">
      <w:pPr>
        <w:jc w:val="both"/>
        <w:rPr>
          <w:rFonts w:ascii="Arial" w:hAnsi="Arial" w:cs="Arial"/>
          <w:b/>
          <w:sz w:val="20"/>
          <w:szCs w:val="20"/>
        </w:rPr>
      </w:pPr>
    </w:p>
    <w:p w14:paraId="7F84AEE0" w14:textId="77777777" w:rsidR="00F22ABF" w:rsidRPr="000B1880" w:rsidRDefault="00854D01" w:rsidP="00F22ABF">
      <w:pPr>
        <w:ind w:left="1134"/>
        <w:jc w:val="both"/>
        <w:rPr>
          <w:rFonts w:ascii="Arial" w:hAnsi="Arial" w:cs="Arial"/>
          <w:sz w:val="20"/>
          <w:szCs w:val="20"/>
        </w:rPr>
      </w:pPr>
      <w:r w:rsidRPr="000B1880">
        <w:rPr>
          <w:rFonts w:ascii="Arial" w:hAnsi="Arial" w:cs="Arial"/>
          <w:noProof/>
          <w:sz w:val="20"/>
          <w:szCs w:val="20"/>
        </w:rPr>
        <w:drawing>
          <wp:anchor distT="0" distB="0" distL="114300" distR="114300" simplePos="0" relativeHeight="251662336" behindDoc="0" locked="0" layoutInCell="1" allowOverlap="1" wp14:anchorId="7DE02AAF" wp14:editId="1BD281C6">
            <wp:simplePos x="0" y="0"/>
            <wp:positionH relativeFrom="page">
              <wp:posOffset>786765</wp:posOffset>
            </wp:positionH>
            <wp:positionV relativeFrom="page">
              <wp:posOffset>4210050</wp:posOffset>
            </wp:positionV>
            <wp:extent cx="381000" cy="381000"/>
            <wp:effectExtent l="0" t="0" r="0" b="0"/>
            <wp:wrapNone/>
            <wp:docPr id="11"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4"/>
                    <pic:cNvPicPr>
                      <a:picLocks noChangeAspect="1" noChangeArrowheads="1"/>
                    </pic:cNvPicPr>
                  </pic:nvPicPr>
                  <pic:blipFill>
                    <a:blip r:embed="rId21">
                      <a:extLst>
                        <a:ext uri="{28A0092B-C50C-407E-A947-70E740481C1C}">
                          <a14:useLocalDpi xmlns:a14="http://schemas.microsoft.com/office/drawing/2010/main" val="0"/>
                        </a:ext>
                      </a:extLst>
                    </a:blip>
                    <a:stretch>
                      <a:fillRect/>
                    </a:stretch>
                  </pic:blipFill>
                  <pic:spPr bwMode="auto">
                    <a:xfrm>
                      <a:off x="0" y="0"/>
                      <a:ext cx="381000" cy="3810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0B1880">
        <w:rPr>
          <w:rFonts w:ascii="Arial" w:hAnsi="Arial" w:cs="Arial"/>
          <w:sz w:val="20"/>
          <w:szCs w:val="20"/>
        </w:rPr>
        <w:t>The case details will be given to you at court.</w:t>
      </w:r>
    </w:p>
    <w:p w14:paraId="2035B479" w14:textId="77777777" w:rsidR="00F22ABF" w:rsidRPr="000B1880" w:rsidRDefault="00F22ABF" w:rsidP="00F22ABF">
      <w:pPr>
        <w:ind w:left="1134"/>
        <w:jc w:val="both"/>
        <w:rPr>
          <w:rFonts w:ascii="Arial" w:hAnsi="Arial" w:cs="Arial"/>
          <w:sz w:val="20"/>
          <w:szCs w:val="20"/>
        </w:rPr>
      </w:pPr>
    </w:p>
    <w:p w14:paraId="47594B6A" w14:textId="77777777" w:rsidR="00F22ABF" w:rsidRPr="000B1880" w:rsidRDefault="00854D01" w:rsidP="00F22ABF">
      <w:pPr>
        <w:ind w:left="1134"/>
        <w:jc w:val="both"/>
        <w:rPr>
          <w:rFonts w:ascii="Arial" w:hAnsi="Arial" w:cs="Arial"/>
          <w:sz w:val="20"/>
          <w:szCs w:val="20"/>
        </w:rPr>
      </w:pPr>
      <w:r w:rsidRPr="000B1880">
        <w:rPr>
          <w:rFonts w:ascii="Arial" w:hAnsi="Arial" w:cs="Arial"/>
          <w:sz w:val="20"/>
          <w:szCs w:val="20"/>
        </w:rPr>
        <w:t xml:space="preserve">If you or your solicitor </w:t>
      </w:r>
      <w:proofErr w:type="gramStart"/>
      <w:r w:rsidRPr="000B1880">
        <w:rPr>
          <w:rFonts w:ascii="Arial" w:hAnsi="Arial" w:cs="Arial"/>
          <w:sz w:val="20"/>
          <w:szCs w:val="20"/>
        </w:rPr>
        <w:t>want</w:t>
      </w:r>
      <w:proofErr w:type="gramEnd"/>
      <w:r w:rsidRPr="000B1880">
        <w:rPr>
          <w:rFonts w:ascii="Arial" w:hAnsi="Arial" w:cs="Arial"/>
          <w:sz w:val="20"/>
          <w:szCs w:val="20"/>
        </w:rPr>
        <w:t xml:space="preserve"> the details in advance you must contact the prosecutor.</w:t>
      </w:r>
    </w:p>
    <w:p w14:paraId="47AF09F5" w14:textId="77777777" w:rsidR="00D37280" w:rsidRPr="000B1880" w:rsidRDefault="00854D01" w:rsidP="00753AF5">
      <w:pPr>
        <w:pStyle w:val="Subtitle"/>
        <w:pBdr>
          <w:top w:val="single" w:sz="24" w:space="7" w:color="auto"/>
        </w:pBdr>
        <w:spacing w:before="360"/>
        <w:rPr>
          <w:b/>
          <w:sz w:val="20"/>
          <w:szCs w:val="20"/>
        </w:rPr>
      </w:pPr>
      <w:r w:rsidRPr="000B1880">
        <w:rPr>
          <w:b/>
          <w:sz w:val="20"/>
          <w:szCs w:val="20"/>
        </w:rPr>
        <w:t>It is important that you come to court. What happens if you do not?</w:t>
      </w:r>
    </w:p>
    <w:p w14:paraId="211DDDCA" w14:textId="77777777" w:rsidR="00180BB9" w:rsidRPr="000B1880" w:rsidRDefault="00180BB9" w:rsidP="00180BB9">
      <w:pPr>
        <w:rPr>
          <w:rFonts w:ascii="Arial" w:hAnsi="Arial" w:cs="Arial"/>
          <w:sz w:val="20"/>
          <w:szCs w:val="20"/>
        </w:rPr>
      </w:pPr>
    </w:p>
    <w:p w14:paraId="11D2436F" w14:textId="77777777" w:rsidR="001A6081" w:rsidRPr="000B1880" w:rsidRDefault="00854D01" w:rsidP="001A6081">
      <w:pPr>
        <w:spacing w:before="60" w:after="120"/>
        <w:ind w:left="1134"/>
        <w:rPr>
          <w:rFonts w:ascii="Arial" w:hAnsi="Arial" w:cs="Arial"/>
          <w:sz w:val="20"/>
          <w:szCs w:val="20"/>
        </w:rPr>
      </w:pPr>
      <w:r w:rsidRPr="000B1880">
        <w:rPr>
          <w:rFonts w:ascii="Arial" w:hAnsi="Arial" w:cs="Arial"/>
          <w:noProof/>
          <w:sz w:val="20"/>
          <w:szCs w:val="20"/>
        </w:rPr>
        <w:drawing>
          <wp:anchor distT="0" distB="0" distL="114300" distR="114300" simplePos="0" relativeHeight="251660288" behindDoc="0" locked="0" layoutInCell="1" allowOverlap="1" wp14:anchorId="75C948B1" wp14:editId="45F69E3E">
            <wp:simplePos x="0" y="0"/>
            <wp:positionH relativeFrom="margin">
              <wp:posOffset>190500</wp:posOffset>
            </wp:positionH>
            <wp:positionV relativeFrom="page">
              <wp:posOffset>5410200</wp:posOffset>
            </wp:positionV>
            <wp:extent cx="256619" cy="336550"/>
            <wp:effectExtent l="0" t="0" r="0" b="6350"/>
            <wp:wrapNone/>
            <wp:docPr id="10"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8"/>
                    <pic:cNvPicPr>
                      <a:picLocks noChangeAspect="1" noChangeArrowheads="1"/>
                    </pic:cNvPicPr>
                  </pic:nvPicPr>
                  <pic:blipFill>
                    <a:blip r:embed="rId22">
                      <a:extLst>
                        <a:ext uri="{28A0092B-C50C-407E-A947-70E740481C1C}">
                          <a14:useLocalDpi xmlns:a14="http://schemas.microsoft.com/office/drawing/2010/main" val="0"/>
                        </a:ext>
                      </a:extLst>
                    </a:blip>
                    <a:stretch>
                      <a:fillRect/>
                    </a:stretch>
                  </pic:blipFill>
                  <pic:spPr bwMode="auto">
                    <a:xfrm>
                      <a:off x="0" y="0"/>
                      <a:ext cx="256619" cy="3365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1B353D" w:rsidRPr="000B1880">
        <w:rPr>
          <w:rFonts w:ascii="Arial" w:hAnsi="Arial" w:cs="Arial"/>
          <w:sz w:val="20"/>
          <w:szCs w:val="20"/>
        </w:rPr>
        <w:t>You may be arrested. If that happens, then you may be kept in custody until you are brought to court.</w:t>
      </w:r>
    </w:p>
    <w:p w14:paraId="4A71C3E1" w14:textId="77777777" w:rsidR="00180BB9" w:rsidRPr="000B1880" w:rsidRDefault="00180BB9" w:rsidP="001A6081">
      <w:pPr>
        <w:spacing w:before="60" w:after="120"/>
        <w:ind w:left="1134"/>
        <w:rPr>
          <w:rFonts w:ascii="Arial" w:hAnsi="Arial" w:cs="Arial"/>
          <w:sz w:val="20"/>
          <w:szCs w:val="20"/>
        </w:rPr>
      </w:pPr>
    </w:p>
    <w:p w14:paraId="09745E51" w14:textId="77777777" w:rsidR="00701EA3" w:rsidRPr="000B1880" w:rsidRDefault="00153E60" w:rsidP="00F30491">
      <w:pPr>
        <w:spacing w:before="60" w:after="120"/>
        <w:ind w:left="1134"/>
        <w:rPr>
          <w:rFonts w:ascii="Arial" w:hAnsi="Arial" w:cs="Arial"/>
          <w:sz w:val="20"/>
          <w:szCs w:val="20"/>
        </w:rPr>
      </w:pPr>
      <w:r w:rsidRPr="000B1880">
        <w:rPr>
          <w:rFonts w:ascii="Arial" w:hAnsi="Arial" w:cs="Arial"/>
          <w:sz w:val="20"/>
          <w:szCs w:val="20"/>
        </w:rPr>
        <w:t xml:space="preserve">Or the court may deal with the case even though you are not there. If that happens, then you will not be able to tell the court about your case before it </w:t>
      </w:r>
      <w:proofErr w:type="gramStart"/>
      <w:r w:rsidRPr="000B1880">
        <w:rPr>
          <w:rFonts w:ascii="Arial" w:hAnsi="Arial" w:cs="Arial"/>
          <w:sz w:val="20"/>
          <w:szCs w:val="20"/>
        </w:rPr>
        <w:t>makes a decision</w:t>
      </w:r>
      <w:proofErr w:type="gramEnd"/>
      <w:r w:rsidRPr="000B1880">
        <w:rPr>
          <w:rFonts w:ascii="Arial" w:hAnsi="Arial" w:cs="Arial"/>
          <w:sz w:val="20"/>
          <w:szCs w:val="20"/>
        </w:rPr>
        <w:t xml:space="preserve"> about you.</w:t>
      </w:r>
    </w:p>
    <w:p w14:paraId="5052F928" w14:textId="77777777" w:rsidR="001A6081" w:rsidRPr="000B1880" w:rsidRDefault="001A6081" w:rsidP="001E46B4">
      <w:pPr>
        <w:pStyle w:val="Subtitle"/>
        <w:pBdr>
          <w:top w:val="single" w:sz="24" w:space="7" w:color="auto"/>
        </w:pBdr>
        <w:spacing w:before="360" w:after="0"/>
        <w:rPr>
          <w:sz w:val="20"/>
          <w:szCs w:val="20"/>
        </w:rPr>
      </w:pPr>
    </w:p>
    <w:p w14:paraId="1A2D420F" w14:textId="77777777" w:rsidR="00180BB9" w:rsidRPr="000B1880" w:rsidRDefault="00854D01" w:rsidP="001E46B4">
      <w:pPr>
        <w:pStyle w:val="Subtitle"/>
        <w:spacing w:before="0"/>
        <w:rPr>
          <w:b/>
          <w:sz w:val="20"/>
          <w:szCs w:val="20"/>
        </w:rPr>
      </w:pPr>
      <w:r w:rsidRPr="000B1880">
        <w:rPr>
          <w:b/>
          <w:sz w:val="20"/>
          <w:szCs w:val="20"/>
        </w:rPr>
        <w:t>Police Bail</w:t>
      </w:r>
    </w:p>
    <w:p w14:paraId="554BFAB6" w14:textId="77777777" w:rsidR="00E62953" w:rsidRPr="000B1880" w:rsidRDefault="00854D01" w:rsidP="00E732BB">
      <w:pPr>
        <w:spacing w:before="60" w:after="120"/>
        <w:ind w:left="1134"/>
        <w:rPr>
          <w:rFonts w:ascii="Arial" w:hAnsi="Arial" w:cs="Arial"/>
          <w:sz w:val="20"/>
          <w:szCs w:val="20"/>
        </w:rPr>
      </w:pPr>
      <w:r w:rsidRPr="000B1880">
        <w:rPr>
          <w:rFonts w:ascii="Arial" w:hAnsi="Arial" w:cs="Arial"/>
          <w:noProof/>
          <w:sz w:val="20"/>
          <w:szCs w:val="20"/>
        </w:rPr>
        <w:drawing>
          <wp:anchor distT="0" distB="0" distL="114300" distR="114300" simplePos="0" relativeHeight="251664384" behindDoc="0" locked="0" layoutInCell="1" allowOverlap="1" wp14:anchorId="212198C0" wp14:editId="20EDCAA1">
            <wp:simplePos x="0" y="0"/>
            <wp:positionH relativeFrom="column">
              <wp:posOffset>5715</wp:posOffset>
            </wp:positionH>
            <wp:positionV relativeFrom="paragraph">
              <wp:posOffset>45720</wp:posOffset>
            </wp:positionV>
            <wp:extent cx="726440" cy="370205"/>
            <wp:effectExtent l="0" t="0" r="0" b="0"/>
            <wp:wrapSquare wrapText="bothSides"/>
            <wp:docPr id="9"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12"/>
                    <pic:cNvPicPr>
                      <a:picLocks noChangeAspect="1" noChangeArrowheads="1"/>
                    </pic:cNvPicPr>
                  </pic:nvPicPr>
                  <pic:blipFill>
                    <a:blip r:embed="rId23">
                      <a:extLst>
                        <a:ext uri="{28A0092B-C50C-407E-A947-70E740481C1C}">
                          <a14:useLocalDpi xmlns:a14="http://schemas.microsoft.com/office/drawing/2010/main" val="0"/>
                        </a:ext>
                      </a:extLst>
                    </a:blip>
                    <a:stretch>
                      <a:fillRect/>
                    </a:stretch>
                  </pic:blipFill>
                  <pic:spPr bwMode="auto">
                    <a:xfrm>
                      <a:off x="0" y="0"/>
                      <a:ext cx="726440" cy="37020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0B1880">
        <w:rPr>
          <w:rFonts w:ascii="Arial" w:hAnsi="Arial" w:cs="Arial"/>
          <w:sz w:val="20"/>
          <w:szCs w:val="20"/>
        </w:rPr>
        <w:t xml:space="preserve">If the police arrested you and then released you on bail to go back to the police station, this notice means that you do not have to go. </w:t>
      </w:r>
      <w:r w:rsidRPr="000B1880">
        <w:rPr>
          <w:rFonts w:ascii="Arial" w:hAnsi="Arial" w:cs="Arial"/>
          <w:b/>
          <w:sz w:val="20"/>
          <w:szCs w:val="20"/>
        </w:rPr>
        <w:t>You must come to court instead.</w:t>
      </w:r>
    </w:p>
    <w:p w14:paraId="5EDDF9F9" w14:textId="77777777" w:rsidR="00D37280" w:rsidRPr="000B1880" w:rsidRDefault="008860A0" w:rsidP="00E732BB">
      <w:pPr>
        <w:pStyle w:val="Subtitle"/>
        <w:pBdr>
          <w:top w:val="single" w:sz="24" w:space="7" w:color="auto"/>
        </w:pBdr>
        <w:spacing w:before="360" w:after="240"/>
        <w:rPr>
          <w:b/>
          <w:spacing w:val="-5"/>
          <w:sz w:val="20"/>
          <w:szCs w:val="20"/>
        </w:rPr>
      </w:pPr>
      <w:r w:rsidRPr="000B1880">
        <w:rPr>
          <w:b/>
          <w:spacing w:val="-5"/>
          <w:sz w:val="20"/>
          <w:szCs w:val="20"/>
        </w:rPr>
        <w:t>How to contact the prosecutor</w:t>
      </w:r>
      <w:r w:rsidR="005D5289" w:rsidRPr="000B1880">
        <w:rPr>
          <w:b/>
          <w:noProof/>
          <w:sz w:val="20"/>
          <w:szCs w:val="20"/>
        </w:rPr>
        <w:t xml:space="preserve"> </w:t>
      </w:r>
    </w:p>
    <w:tbl>
      <w:tblPr>
        <w:tblW w:w="96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52"/>
        <w:gridCol w:w="7070"/>
      </w:tblGrid>
      <w:tr w:rsidR="00842AE9" w14:paraId="563A6F33" w14:textId="77777777" w:rsidTr="00297E9D">
        <w:tc>
          <w:tcPr>
            <w:tcW w:w="2552" w:type="dxa"/>
            <w:tcBorders>
              <w:top w:val="nil"/>
              <w:left w:val="nil"/>
              <w:bottom w:val="nil"/>
              <w:right w:val="single" w:sz="4" w:space="0" w:color="auto"/>
            </w:tcBorders>
            <w:tcMar>
              <w:left w:w="0" w:type="dxa"/>
            </w:tcMar>
          </w:tcPr>
          <w:p w14:paraId="04CBA7D8" w14:textId="77777777" w:rsidR="001B4554" w:rsidRPr="000B1880" w:rsidRDefault="00854D01" w:rsidP="00D71EF7">
            <w:pPr>
              <w:spacing w:before="60" w:after="120"/>
              <w:ind w:left="1134"/>
              <w:rPr>
                <w:rFonts w:ascii="Arial" w:hAnsi="Arial" w:cs="Arial"/>
                <w:sz w:val="20"/>
                <w:szCs w:val="20"/>
              </w:rPr>
            </w:pPr>
            <w:r w:rsidRPr="000B1880">
              <w:rPr>
                <w:rFonts w:ascii="Arial" w:hAnsi="Arial" w:cs="Arial"/>
                <w:noProof/>
                <w:sz w:val="20"/>
                <w:szCs w:val="20"/>
              </w:rPr>
              <w:drawing>
                <wp:anchor distT="0" distB="0" distL="114300" distR="114300" simplePos="0" relativeHeight="251659264" behindDoc="0" locked="0" layoutInCell="1" allowOverlap="1" wp14:anchorId="5D8343E6" wp14:editId="0FD0BE5A">
                  <wp:simplePos x="0" y="0"/>
                  <wp:positionH relativeFrom="page">
                    <wp:posOffset>8255</wp:posOffset>
                  </wp:positionH>
                  <wp:positionV relativeFrom="page">
                    <wp:posOffset>6985</wp:posOffset>
                  </wp:positionV>
                  <wp:extent cx="539750" cy="615950"/>
                  <wp:effectExtent l="0" t="0" r="0" b="0"/>
                  <wp:wrapNone/>
                  <wp:docPr id="8"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pic:cNvPicPr>
                            <a:picLocks noChangeAspect="1" noChangeArrowheads="1"/>
                          </pic:cNvPicPr>
                        </pic:nvPicPr>
                        <pic:blipFill>
                          <a:blip r:embed="rId24">
                            <a:extLst>
                              <a:ext uri="{28A0092B-C50C-407E-A947-70E740481C1C}">
                                <a14:useLocalDpi xmlns:a14="http://schemas.microsoft.com/office/drawing/2010/main" val="0"/>
                              </a:ext>
                            </a:extLst>
                          </a:blip>
                          <a:stretch>
                            <a:fillRect/>
                          </a:stretch>
                        </pic:blipFill>
                        <pic:spPr bwMode="auto">
                          <a:xfrm>
                            <a:off x="0" y="0"/>
                            <a:ext cx="539750" cy="6159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F567D1" w:rsidRPr="000B1880">
              <w:rPr>
                <w:rFonts w:ascii="Arial" w:hAnsi="Arial" w:cs="Arial"/>
                <w:sz w:val="20"/>
                <w:szCs w:val="20"/>
              </w:rPr>
              <w:t>Prosecutor contact details</w:t>
            </w:r>
            <w:r w:rsidR="00F567D1" w:rsidRPr="000B1880">
              <w:rPr>
                <w:rFonts w:ascii="Arial" w:hAnsi="Arial" w:cs="Arial"/>
                <w:sz w:val="20"/>
                <w:szCs w:val="20"/>
              </w:rPr>
              <w:br/>
            </w:r>
          </w:p>
        </w:tc>
        <w:tc>
          <w:tcPr>
            <w:tcW w:w="7070" w:type="dxa"/>
            <w:tcBorders>
              <w:left w:val="single" w:sz="4" w:space="0" w:color="auto"/>
            </w:tcBorders>
          </w:tcPr>
          <w:p w14:paraId="13F2A98B" w14:textId="77777777" w:rsidR="00132D17" w:rsidRPr="00132D17" w:rsidRDefault="00854D01" w:rsidP="00DE5EE0">
            <w:pPr>
              <w:spacing w:before="60" w:after="120"/>
              <w:rPr>
                <w:rFonts w:ascii="Helvetica" w:hAnsi="Helvetica" w:cs="Helvetica"/>
                <w:color w:val="000000"/>
                <w:sz w:val="20"/>
                <w:szCs w:val="20"/>
                <w:shd w:val="clear" w:color="auto" w:fill="FFFFFF"/>
              </w:rPr>
            </w:pPr>
            <w:r>
              <w:rPr>
                <w:rFonts w:ascii="Helvetica" w:hAnsi="Helvetica" w:cs="Helvetica"/>
                <w:noProof/>
                <w:color w:val="000000"/>
                <w:sz w:val="20"/>
                <w:szCs w:val="20"/>
                <w:shd w:val="clear" w:color="auto" w:fill="FFFFFF"/>
              </w:rPr>
              <w:t>Essex Police, Criminal Justice Unit</w:t>
            </w:r>
          </w:p>
          <w:p w14:paraId="5F5EE314" w14:textId="77777777" w:rsidR="00132D17" w:rsidRDefault="00854D01" w:rsidP="00132D17">
            <w:pPr>
              <w:spacing w:before="60" w:after="120"/>
              <w:rPr>
                <w:rFonts w:ascii="Helvetica" w:hAnsi="Helvetica" w:cs="Helvetica"/>
                <w:color w:val="000000"/>
                <w:sz w:val="20"/>
                <w:szCs w:val="20"/>
                <w:shd w:val="clear" w:color="auto" w:fill="FFFFFF"/>
              </w:rPr>
            </w:pPr>
            <w:r>
              <w:rPr>
                <w:rFonts w:ascii="Helvetica" w:hAnsi="Helvetica" w:cs="Helvetica"/>
                <w:noProof/>
                <w:color w:val="000000"/>
                <w:sz w:val="20"/>
                <w:szCs w:val="20"/>
                <w:shd w:val="clear" w:color="auto" w:fill="FFFFFF"/>
              </w:rPr>
              <w:t>Email: Eastofengland.inbox@cps.gov.uk</w:t>
            </w:r>
          </w:p>
        </w:tc>
      </w:tr>
    </w:tbl>
    <w:p w14:paraId="1AC8D7D0" w14:textId="77777777" w:rsidR="001B4554" w:rsidRPr="000B1880" w:rsidRDefault="001B4554" w:rsidP="0057750A">
      <w:pPr>
        <w:ind w:left="1134"/>
        <w:rPr>
          <w:rFonts w:ascii="Arial" w:hAnsi="Arial" w:cs="Arial"/>
          <w:sz w:val="20"/>
          <w:szCs w:val="20"/>
        </w:rPr>
      </w:pPr>
    </w:p>
    <w:p w14:paraId="260C09B3" w14:textId="77777777" w:rsidR="00AB7B7F" w:rsidRPr="000B1880" w:rsidRDefault="00854D01" w:rsidP="001E040F">
      <w:pPr>
        <w:spacing w:before="240" w:after="120"/>
        <w:ind w:left="1134"/>
        <w:rPr>
          <w:rFonts w:ascii="Arial" w:hAnsi="Arial" w:cs="Arial"/>
          <w:sz w:val="20"/>
          <w:szCs w:val="20"/>
        </w:rPr>
      </w:pPr>
      <w:r w:rsidRPr="000B1880">
        <w:rPr>
          <w:rFonts w:ascii="Arial" w:hAnsi="Arial" w:cs="Arial"/>
          <w:sz w:val="20"/>
          <w:szCs w:val="20"/>
        </w:rPr>
        <w:t xml:space="preserve">Always give the </w:t>
      </w:r>
      <w:r w:rsidR="008F095B" w:rsidRPr="000B1880">
        <w:rPr>
          <w:rFonts w:ascii="Arial" w:hAnsi="Arial" w:cs="Arial"/>
          <w:b/>
          <w:sz w:val="20"/>
          <w:szCs w:val="20"/>
        </w:rPr>
        <w:t>case reference number</w:t>
      </w:r>
      <w:r w:rsidRPr="000B1880">
        <w:rPr>
          <w:rFonts w:ascii="Arial" w:hAnsi="Arial" w:cs="Arial"/>
          <w:sz w:val="20"/>
          <w:szCs w:val="20"/>
        </w:rPr>
        <w:t xml:space="preserve"> which is on the front of this notice.</w:t>
      </w:r>
    </w:p>
    <w:p w14:paraId="36DCE847" w14:textId="77777777" w:rsidR="003D3F59" w:rsidRPr="000B1880" w:rsidRDefault="00854D01" w:rsidP="003D3F59">
      <w:pPr>
        <w:pStyle w:val="Subtitle"/>
        <w:pBdr>
          <w:top w:val="single" w:sz="24" w:space="7" w:color="auto"/>
        </w:pBdr>
        <w:spacing w:before="360" w:after="240"/>
        <w:rPr>
          <w:b/>
          <w:spacing w:val="-5"/>
          <w:sz w:val="20"/>
          <w:szCs w:val="20"/>
        </w:rPr>
      </w:pPr>
      <w:bookmarkStart w:id="0" w:name="_Hlk102668191"/>
      <w:r w:rsidRPr="000B1880">
        <w:rPr>
          <w:b/>
          <w:spacing w:val="-5"/>
          <w:sz w:val="20"/>
          <w:szCs w:val="20"/>
        </w:rPr>
        <w:lastRenderedPageBreak/>
        <w:t>How to contact the court</w:t>
      </w:r>
      <w:r w:rsidRPr="000B1880">
        <w:rPr>
          <w:b/>
          <w:noProof/>
          <w:sz w:val="20"/>
          <w:szCs w:val="20"/>
        </w:rPr>
        <w:t xml:space="preserve"> </w:t>
      </w:r>
    </w:p>
    <w:p w14:paraId="53C7B3E0" w14:textId="77777777" w:rsidR="00D37280" w:rsidRDefault="00854D01" w:rsidP="0057750A">
      <w:pPr>
        <w:spacing w:before="60" w:after="120"/>
        <w:ind w:left="1134"/>
        <w:rPr>
          <w:rFonts w:ascii="Arial" w:hAnsi="Arial" w:cs="Arial"/>
          <w:sz w:val="20"/>
          <w:szCs w:val="20"/>
        </w:rPr>
      </w:pPr>
      <w:r w:rsidRPr="000B1880">
        <w:rPr>
          <w:rFonts w:ascii="Arial" w:hAnsi="Arial" w:cs="Arial"/>
          <w:noProof/>
          <w:sz w:val="20"/>
          <w:szCs w:val="20"/>
        </w:rPr>
        <w:drawing>
          <wp:anchor distT="0" distB="0" distL="114300" distR="114300" simplePos="0" relativeHeight="251667456" behindDoc="0" locked="0" layoutInCell="1" allowOverlap="1" wp14:anchorId="56233678" wp14:editId="1FED8724">
            <wp:simplePos x="0" y="0"/>
            <wp:positionH relativeFrom="column">
              <wp:posOffset>-15240</wp:posOffset>
            </wp:positionH>
            <wp:positionV relativeFrom="paragraph">
              <wp:posOffset>118745</wp:posOffset>
            </wp:positionV>
            <wp:extent cx="617220" cy="617220"/>
            <wp:effectExtent l="0" t="0" r="0" b="0"/>
            <wp:wrapNone/>
            <wp:docPr id="7" name="Picture 16" descr="C:\Users\p453638\Downloads\court.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6" descr="C:\Users\p453638\Downloads\court.png"/>
                    <pic:cNvPicPr>
                      <a:picLocks noChangeAspect="1" noChangeArrowheads="1"/>
                    </pic:cNvPicPr>
                  </pic:nvPicPr>
                  <pic:blipFill>
                    <a:blip r:embed="rId25">
                      <a:extLst>
                        <a:ext uri="{28A0092B-C50C-407E-A947-70E740481C1C}">
                          <a14:useLocalDpi xmlns:a14="http://schemas.microsoft.com/office/drawing/2010/main" val="0"/>
                        </a:ext>
                      </a:extLst>
                    </a:blip>
                    <a:stretch>
                      <a:fillRect/>
                    </a:stretch>
                  </pic:blipFill>
                  <pic:spPr bwMode="auto">
                    <a:xfrm>
                      <a:off x="0" y="0"/>
                      <a:ext cx="617220" cy="61722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0B1880">
        <w:rPr>
          <w:rFonts w:ascii="Arial" w:hAnsi="Arial" w:cs="Arial"/>
          <w:sz w:val="20"/>
          <w:szCs w:val="20"/>
        </w:rPr>
        <w:t xml:space="preserve">Contact the court through the courts and tribunal service centre. </w:t>
      </w:r>
    </w:p>
    <w:p w14:paraId="2F4C682D" w14:textId="77777777" w:rsidR="00700802" w:rsidRPr="000B1880" w:rsidRDefault="00700802" w:rsidP="0057750A">
      <w:pPr>
        <w:spacing w:before="60" w:after="120"/>
        <w:ind w:left="1134"/>
        <w:rPr>
          <w:rFonts w:ascii="Arial" w:hAnsi="Arial" w:cs="Arial"/>
          <w:sz w:val="20"/>
          <w:szCs w:val="20"/>
        </w:rPr>
      </w:pPr>
    </w:p>
    <w:tbl>
      <w:tblPr>
        <w:tblW w:w="96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330"/>
        <w:gridCol w:w="5292"/>
      </w:tblGrid>
      <w:tr w:rsidR="00842AE9" w14:paraId="79497380" w14:textId="77777777" w:rsidTr="00700802">
        <w:tc>
          <w:tcPr>
            <w:tcW w:w="2250" w:type="pct"/>
            <w:tcBorders>
              <w:top w:val="nil"/>
              <w:left w:val="nil"/>
              <w:bottom w:val="nil"/>
              <w:right w:val="single" w:sz="4" w:space="0" w:color="auto"/>
            </w:tcBorders>
            <w:tcMar>
              <w:left w:w="0" w:type="dxa"/>
            </w:tcMar>
          </w:tcPr>
          <w:p w14:paraId="21454AFC" w14:textId="77777777" w:rsidR="00C11204" w:rsidRPr="000B1880" w:rsidRDefault="00700802" w:rsidP="00700802">
            <w:pPr>
              <w:spacing w:before="60" w:after="120"/>
              <w:ind w:left="1134"/>
              <w:jc w:val="right"/>
              <w:rPr>
                <w:rFonts w:ascii="Arial" w:hAnsi="Arial" w:cs="Arial"/>
                <w:spacing w:val="-4"/>
                <w:sz w:val="20"/>
                <w:szCs w:val="20"/>
              </w:rPr>
            </w:pPr>
            <w:r>
              <w:rPr>
                <w:rFonts w:ascii="Arial" w:hAnsi="Arial" w:cs="Arial"/>
                <w:spacing w:val="-4"/>
                <w:sz w:val="20"/>
                <w:szCs w:val="20"/>
              </w:rPr>
              <w:t>Courts and Tribunal Service Centre contact details:</w:t>
            </w:r>
          </w:p>
        </w:tc>
        <w:tc>
          <w:tcPr>
            <w:tcW w:w="2750" w:type="pct"/>
            <w:tcBorders>
              <w:left w:val="single" w:sz="4" w:space="0" w:color="auto"/>
            </w:tcBorders>
          </w:tcPr>
          <w:p w14:paraId="7A5A67B5" w14:textId="77777777" w:rsidR="00BF0114" w:rsidRPr="000E448B" w:rsidRDefault="00700802" w:rsidP="004C665D">
            <w:pPr>
              <w:spacing w:before="60" w:after="120"/>
              <w:rPr>
                <w:rFonts w:ascii="Helvetica" w:hAnsi="Helvetica" w:cs="Helvetica"/>
                <w:color w:val="000000"/>
                <w:sz w:val="20"/>
                <w:szCs w:val="20"/>
                <w:shd w:val="clear" w:color="auto" w:fill="FFFFFF"/>
              </w:rPr>
            </w:pPr>
            <w:r>
              <w:rPr>
                <w:rFonts w:ascii="Helvetica" w:hAnsi="Helvetica" w:cs="Helvetica"/>
                <w:color w:val="000000"/>
                <w:sz w:val="20"/>
                <w:szCs w:val="20"/>
                <w:shd w:val="clear" w:color="auto" w:fill="FFFFFF"/>
              </w:rPr>
              <w:t xml:space="preserve">Courts and Tribunal Service Centre - Tel: 0330 8084407 and Email: </w:t>
            </w:r>
            <w:hyperlink r:id="rId26" w:tooltip="mailto:contactcrime@justice.gov.uk" w:history="1">
              <w:r w:rsidR="00BF0114" w:rsidRPr="000E448B">
                <w:rPr>
                  <w:rFonts w:ascii="Helvetica" w:hAnsi="Helvetica" w:cs="Helvetica"/>
                  <w:color w:val="1F4E79" w:themeColor="accent1" w:themeShade="80"/>
                  <w:sz w:val="20"/>
                  <w:szCs w:val="20"/>
                  <w:u w:val="single"/>
                  <w:shd w:val="clear" w:color="auto" w:fill="FFFFFF"/>
                </w:rPr>
                <w:t>contactcrime@justice.gov.uk</w:t>
              </w:r>
            </w:hyperlink>
          </w:p>
        </w:tc>
      </w:tr>
    </w:tbl>
    <w:p w14:paraId="11E0F34F" w14:textId="77777777" w:rsidR="00C11204" w:rsidRPr="000B1880" w:rsidRDefault="00C11204" w:rsidP="0057750A">
      <w:pPr>
        <w:ind w:left="1134"/>
        <w:rPr>
          <w:rFonts w:ascii="Arial" w:hAnsi="Arial" w:cs="Arial"/>
          <w:sz w:val="20"/>
          <w:szCs w:val="20"/>
        </w:rPr>
      </w:pPr>
    </w:p>
    <w:p w14:paraId="7DE2D046" w14:textId="77777777" w:rsidR="003D3F59" w:rsidRPr="000B1880" w:rsidRDefault="00854D01" w:rsidP="003D3F59">
      <w:pPr>
        <w:spacing w:before="240" w:after="120"/>
        <w:ind w:left="1134"/>
        <w:rPr>
          <w:rFonts w:ascii="Arial" w:hAnsi="Arial" w:cs="Arial"/>
          <w:sz w:val="20"/>
          <w:szCs w:val="20"/>
        </w:rPr>
      </w:pPr>
      <w:r w:rsidRPr="000B1880">
        <w:rPr>
          <w:rFonts w:ascii="Arial" w:hAnsi="Arial" w:cs="Arial"/>
          <w:sz w:val="20"/>
          <w:szCs w:val="20"/>
        </w:rPr>
        <w:t xml:space="preserve">Always give the </w:t>
      </w:r>
      <w:r w:rsidRPr="000B1880">
        <w:rPr>
          <w:rFonts w:ascii="Arial" w:hAnsi="Arial" w:cs="Arial"/>
          <w:b/>
          <w:sz w:val="20"/>
          <w:szCs w:val="20"/>
        </w:rPr>
        <w:t>case reference number</w:t>
      </w:r>
      <w:r w:rsidRPr="000B1880">
        <w:rPr>
          <w:rFonts w:ascii="Arial" w:hAnsi="Arial" w:cs="Arial"/>
          <w:sz w:val="20"/>
          <w:szCs w:val="20"/>
        </w:rPr>
        <w:t xml:space="preserve"> which is on the front of this notice.</w:t>
      </w:r>
    </w:p>
    <w:bookmarkEnd w:id="0"/>
    <w:p w14:paraId="015CFE93" w14:textId="77777777" w:rsidR="003D6224" w:rsidRPr="000B1880" w:rsidRDefault="00854D01">
      <w:pPr>
        <w:rPr>
          <w:rFonts w:ascii="Arial" w:hAnsi="Arial" w:cs="Arial"/>
          <w:noProof/>
          <w:sz w:val="20"/>
          <w:szCs w:val="20"/>
          <w:lang w:val="en-US" w:eastAsia="en-US"/>
        </w:rPr>
      </w:pPr>
      <w:r w:rsidRPr="000B1880">
        <w:rPr>
          <w:rFonts w:ascii="Arial" w:hAnsi="Arial" w:cs="Arial"/>
          <w:noProof/>
          <w:sz w:val="20"/>
          <w:szCs w:val="20"/>
          <w:lang w:val="en-US" w:eastAsia="en-US"/>
        </w:rPr>
        <w:br w:type="page"/>
      </w:r>
    </w:p>
    <w:p w14:paraId="679F0BAA" w14:textId="77777777" w:rsidR="00D37280" w:rsidRPr="000B1880" w:rsidRDefault="00AD3CDA" w:rsidP="009403F6">
      <w:pPr>
        <w:pStyle w:val="Subtitle"/>
        <w:spacing w:before="360"/>
        <w:rPr>
          <w:b/>
          <w:noProof/>
          <w:sz w:val="20"/>
          <w:szCs w:val="20"/>
          <w:lang w:val="en-US" w:eastAsia="en-US"/>
        </w:rPr>
      </w:pPr>
      <w:r w:rsidRPr="000B1880">
        <w:rPr>
          <w:b/>
          <w:noProof/>
          <w:sz w:val="20"/>
          <w:szCs w:val="20"/>
          <w:lang w:val="en-US" w:eastAsia="en-US"/>
        </w:rPr>
        <w:lastRenderedPageBreak/>
        <w:t>Who issued this notice?</w:t>
      </w:r>
    </w:p>
    <w:tbl>
      <w:tblPr>
        <w:tblW w:w="96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52"/>
        <w:gridCol w:w="7070"/>
      </w:tblGrid>
      <w:tr w:rsidR="00842AE9" w14:paraId="370FF168" w14:textId="77777777" w:rsidTr="00297E9D">
        <w:tc>
          <w:tcPr>
            <w:tcW w:w="2552" w:type="dxa"/>
            <w:tcBorders>
              <w:top w:val="nil"/>
              <w:left w:val="nil"/>
              <w:bottom w:val="nil"/>
              <w:right w:val="single" w:sz="4" w:space="0" w:color="auto"/>
            </w:tcBorders>
            <w:tcMar>
              <w:left w:w="0" w:type="dxa"/>
            </w:tcMar>
          </w:tcPr>
          <w:p w14:paraId="5B8F76C9" w14:textId="77777777" w:rsidR="0068602C" w:rsidRPr="000B1880" w:rsidRDefault="00854D01" w:rsidP="00297E9D">
            <w:pPr>
              <w:spacing w:before="120" w:after="120"/>
              <w:ind w:left="1134"/>
              <w:rPr>
                <w:rFonts w:ascii="Arial" w:hAnsi="Arial" w:cs="Arial"/>
                <w:spacing w:val="-4"/>
                <w:sz w:val="20"/>
                <w:szCs w:val="20"/>
              </w:rPr>
            </w:pPr>
            <w:r w:rsidRPr="000B1880">
              <w:rPr>
                <w:rFonts w:ascii="Arial" w:hAnsi="Arial" w:cs="Arial"/>
                <w:noProof/>
                <w:sz w:val="20"/>
                <w:szCs w:val="20"/>
              </w:rPr>
              <w:drawing>
                <wp:anchor distT="0" distB="0" distL="114300" distR="114300" simplePos="0" relativeHeight="251661312" behindDoc="0" locked="0" layoutInCell="1" allowOverlap="1" wp14:anchorId="766638FB" wp14:editId="4AA4EB45">
                  <wp:simplePos x="0" y="0"/>
                  <wp:positionH relativeFrom="page">
                    <wp:posOffset>7620</wp:posOffset>
                  </wp:positionH>
                  <wp:positionV relativeFrom="page">
                    <wp:posOffset>-8255</wp:posOffset>
                  </wp:positionV>
                  <wp:extent cx="611505" cy="586740"/>
                  <wp:effectExtent l="0" t="0" r="0" b="0"/>
                  <wp:wrapNone/>
                  <wp:docPr id="6"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15"/>
                          <pic:cNvPicPr>
                            <a:picLocks noChangeAspect="1" noChangeArrowheads="1"/>
                          </pic:cNvPicPr>
                        </pic:nvPicPr>
                        <pic:blipFill>
                          <a:blip r:embed="rId27">
                            <a:extLst>
                              <a:ext uri="{28A0092B-C50C-407E-A947-70E740481C1C}">
                                <a14:useLocalDpi xmlns:a14="http://schemas.microsoft.com/office/drawing/2010/main" val="0"/>
                              </a:ext>
                            </a:extLst>
                          </a:blip>
                          <a:stretch>
                            <a:fillRect/>
                          </a:stretch>
                        </pic:blipFill>
                        <pic:spPr bwMode="auto">
                          <a:xfrm>
                            <a:off x="0" y="0"/>
                            <a:ext cx="611505" cy="58674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0B1880">
              <w:rPr>
                <w:rFonts w:ascii="Arial" w:hAnsi="Arial" w:cs="Arial"/>
                <w:spacing w:val="-4"/>
                <w:sz w:val="20"/>
                <w:szCs w:val="20"/>
              </w:rPr>
              <w:t>Name of issuer</w:t>
            </w:r>
          </w:p>
        </w:tc>
        <w:tc>
          <w:tcPr>
            <w:tcW w:w="7070" w:type="dxa"/>
            <w:tcBorders>
              <w:left w:val="single" w:sz="4" w:space="0" w:color="auto"/>
            </w:tcBorders>
          </w:tcPr>
          <w:p w14:paraId="29CCF641" w14:textId="7942EA82" w:rsidR="0068602C" w:rsidRPr="007B3CB3" w:rsidRDefault="00B52F32" w:rsidP="00CF18F5">
            <w:pPr>
              <w:spacing w:before="120" w:after="120"/>
              <w:rPr>
                <w:rFonts w:ascii="Arial" w:hAnsi="Arial" w:cs="Arial"/>
                <w:sz w:val="20"/>
                <w:szCs w:val="20"/>
                <w:highlight w:val="yellow"/>
              </w:rPr>
            </w:pPr>
            <w:r>
              <w:rPr>
                <w:rFonts w:ascii="Arial" w:hAnsi="Arial" w:cs="Arial"/>
                <w:noProof/>
                <w:color w:val="000000"/>
                <w:sz w:val="18"/>
                <w:szCs w:val="20"/>
              </w:rPr>
              <w:t>Chief Constable</w:t>
            </w:r>
          </w:p>
        </w:tc>
      </w:tr>
    </w:tbl>
    <w:p w14:paraId="79ACFBCB" w14:textId="77777777" w:rsidR="0068602C" w:rsidRPr="000B1880" w:rsidRDefault="0068602C" w:rsidP="0057750A">
      <w:pPr>
        <w:ind w:left="1134"/>
        <w:rPr>
          <w:rFonts w:ascii="Arial" w:hAnsi="Arial" w:cs="Arial"/>
          <w:sz w:val="20"/>
          <w:szCs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52"/>
        <w:gridCol w:w="2977"/>
      </w:tblGrid>
      <w:tr w:rsidR="00842AE9" w14:paraId="62B2D06B" w14:textId="77777777" w:rsidTr="00297E9D">
        <w:tc>
          <w:tcPr>
            <w:tcW w:w="2552" w:type="dxa"/>
            <w:tcBorders>
              <w:top w:val="nil"/>
              <w:left w:val="nil"/>
              <w:bottom w:val="nil"/>
              <w:right w:val="single" w:sz="4" w:space="0" w:color="auto"/>
            </w:tcBorders>
            <w:tcMar>
              <w:left w:w="0" w:type="dxa"/>
            </w:tcMar>
          </w:tcPr>
          <w:p w14:paraId="7C4492DA" w14:textId="77777777" w:rsidR="0068602C" w:rsidRPr="000B1880" w:rsidRDefault="00854D01" w:rsidP="00297E9D">
            <w:pPr>
              <w:spacing w:before="60" w:after="120"/>
              <w:ind w:left="1134"/>
              <w:rPr>
                <w:rFonts w:ascii="Arial" w:hAnsi="Arial" w:cs="Arial"/>
                <w:sz w:val="20"/>
                <w:szCs w:val="20"/>
              </w:rPr>
            </w:pPr>
            <w:r w:rsidRPr="000B1880">
              <w:rPr>
                <w:rFonts w:ascii="Arial" w:hAnsi="Arial" w:cs="Arial"/>
                <w:sz w:val="20"/>
                <w:szCs w:val="20"/>
              </w:rPr>
              <w:t>Date of issue</w:t>
            </w:r>
          </w:p>
        </w:tc>
        <w:tc>
          <w:tcPr>
            <w:tcW w:w="2977" w:type="dxa"/>
            <w:tcBorders>
              <w:left w:val="single" w:sz="4" w:space="0" w:color="auto"/>
              <w:right w:val="single" w:sz="4" w:space="0" w:color="auto"/>
            </w:tcBorders>
          </w:tcPr>
          <w:p w14:paraId="6DC2BBFD" w14:textId="77777777" w:rsidR="0068602C" w:rsidRPr="007B3CB3" w:rsidRDefault="00854D01" w:rsidP="00297E9D">
            <w:pPr>
              <w:spacing w:before="120" w:after="120"/>
              <w:rPr>
                <w:rFonts w:ascii="Arial" w:hAnsi="Arial" w:cs="Arial"/>
                <w:sz w:val="20"/>
                <w:szCs w:val="20"/>
                <w:highlight w:val="yellow"/>
              </w:rPr>
            </w:pPr>
            <w:r w:rsidRPr="00796F9E">
              <w:rPr>
                <w:rFonts w:ascii="Arial" w:hAnsi="Arial" w:cs="Arial"/>
                <w:noProof/>
                <w:color w:val="000000"/>
                <w:sz w:val="20"/>
                <w:szCs w:val="20"/>
              </w:rPr>
              <w:t>03/08/2026</w:t>
            </w:r>
          </w:p>
        </w:tc>
      </w:tr>
    </w:tbl>
    <w:p w14:paraId="00F28E4A" w14:textId="77777777" w:rsidR="00D37280" w:rsidRPr="000B1880" w:rsidRDefault="00854D01" w:rsidP="0057750A">
      <w:pPr>
        <w:spacing w:before="60" w:after="120"/>
        <w:ind w:left="1134"/>
        <w:rPr>
          <w:rFonts w:ascii="Arial" w:hAnsi="Arial" w:cs="Arial"/>
          <w:sz w:val="20"/>
          <w:szCs w:val="20"/>
        </w:rPr>
      </w:pPr>
      <w:r w:rsidRPr="000B1880">
        <w:rPr>
          <w:rFonts w:ascii="Arial" w:hAnsi="Arial" w:cs="Arial"/>
          <w:sz w:val="20"/>
          <w:szCs w:val="20"/>
        </w:rPr>
        <w:t>This notice is a ‘written charge and requisition’. It has been issued under sections 29 and 30 of the Criminal Justice Act 2003 and rules 7.3 and 7.4 of the Criminal Procedure Rules.</w:t>
      </w:r>
    </w:p>
    <w:p w14:paraId="74495232" w14:textId="77777777" w:rsidR="00D37280" w:rsidRPr="000B1880" w:rsidRDefault="00854D01" w:rsidP="00753AF5">
      <w:pPr>
        <w:pStyle w:val="Subtitle"/>
        <w:pBdr>
          <w:top w:val="single" w:sz="24" w:space="7" w:color="auto"/>
        </w:pBdr>
        <w:spacing w:before="360"/>
        <w:rPr>
          <w:b/>
          <w:sz w:val="20"/>
          <w:szCs w:val="20"/>
        </w:rPr>
      </w:pPr>
      <w:r w:rsidRPr="000B1880">
        <w:rPr>
          <w:b/>
          <w:sz w:val="20"/>
          <w:szCs w:val="20"/>
        </w:rPr>
        <w:t>Reduced punishment for guilty plea</w:t>
      </w:r>
    </w:p>
    <w:p w14:paraId="3BE3338A" w14:textId="77777777" w:rsidR="009403F6" w:rsidRPr="000B1880" w:rsidRDefault="00854D01" w:rsidP="009403F6">
      <w:pPr>
        <w:ind w:left="1134"/>
        <w:jc w:val="both"/>
        <w:rPr>
          <w:rFonts w:ascii="Arial" w:hAnsi="Arial" w:cs="Arial"/>
          <w:sz w:val="20"/>
          <w:szCs w:val="20"/>
        </w:rPr>
      </w:pPr>
      <w:r w:rsidRPr="000B1880">
        <w:rPr>
          <w:rFonts w:ascii="Arial" w:hAnsi="Arial" w:cs="Arial"/>
          <w:noProof/>
          <w:sz w:val="20"/>
          <w:szCs w:val="20"/>
        </w:rPr>
        <w:drawing>
          <wp:anchor distT="0" distB="0" distL="114300" distR="114300" simplePos="0" relativeHeight="251665408" behindDoc="0" locked="0" layoutInCell="1" allowOverlap="1" wp14:anchorId="33E29A19" wp14:editId="173E775E">
            <wp:simplePos x="0" y="0"/>
            <wp:positionH relativeFrom="column">
              <wp:posOffset>-3810</wp:posOffset>
            </wp:positionH>
            <wp:positionV relativeFrom="paragraph">
              <wp:posOffset>88265</wp:posOffset>
            </wp:positionV>
            <wp:extent cx="543560" cy="543560"/>
            <wp:effectExtent l="0" t="0" r="0" b="0"/>
            <wp:wrapSquare wrapText="bothSides"/>
            <wp:docPr id="5" name="Picture 9" descr="C:\Users\p453638\Downloads\down-arrow-inside-a-circl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9" descr="C:\Users\p453638\Downloads\down-arrow-inside-a-circle.png"/>
                    <pic:cNvPicPr>
                      <a:picLocks noChangeAspect="1" noChangeArrowheads="1"/>
                    </pic:cNvPicPr>
                  </pic:nvPicPr>
                  <pic:blipFill>
                    <a:blip r:embed="rId28">
                      <a:extLst>
                        <a:ext uri="{28A0092B-C50C-407E-A947-70E740481C1C}">
                          <a14:useLocalDpi xmlns:a14="http://schemas.microsoft.com/office/drawing/2010/main" val="0"/>
                        </a:ext>
                      </a:extLst>
                    </a:blip>
                    <a:stretch>
                      <a:fillRect/>
                    </a:stretch>
                  </pic:blipFill>
                  <pic:spPr bwMode="auto">
                    <a:xfrm>
                      <a:off x="0" y="0"/>
                      <a:ext cx="543560" cy="543560"/>
                    </a:xfrm>
                    <a:prstGeom prst="rect">
                      <a:avLst/>
                    </a:prstGeom>
                    <a:noFill/>
                    <a:ln>
                      <a:noFill/>
                    </a:ln>
                  </pic:spPr>
                </pic:pic>
              </a:graphicData>
            </a:graphic>
            <wp14:sizeRelH relativeFrom="page">
              <wp14:pctWidth>0</wp14:pctWidth>
            </wp14:sizeRelH>
            <wp14:sizeRelV relativeFrom="page">
              <wp14:pctHeight>0</wp14:pctHeight>
            </wp14:sizeRelV>
          </wp:anchor>
        </w:drawing>
      </w:r>
      <w:r w:rsidRPr="000B1880">
        <w:rPr>
          <w:rFonts w:ascii="Arial" w:hAnsi="Arial" w:cs="Arial"/>
          <w:sz w:val="20"/>
          <w:szCs w:val="20"/>
        </w:rPr>
        <w:t xml:space="preserve">If you plead </w:t>
      </w:r>
      <w:r w:rsidRPr="000B1880">
        <w:rPr>
          <w:rFonts w:ascii="Arial" w:hAnsi="Arial" w:cs="Arial"/>
          <w:b/>
          <w:sz w:val="20"/>
          <w:szCs w:val="20"/>
        </w:rPr>
        <w:t>guilty</w:t>
      </w:r>
      <w:r w:rsidRPr="000B1880">
        <w:rPr>
          <w:rFonts w:ascii="Arial" w:hAnsi="Arial" w:cs="Arial"/>
          <w:sz w:val="20"/>
          <w:szCs w:val="20"/>
        </w:rPr>
        <w:t xml:space="preserve"> the witnesses will not give evidence because you have admitted the charge. The punishment the court gives you and any order for you to pay costs may be reduced. The earlier you tell the court you are going to plead guilty the more the punishment is likely to be reduced.</w:t>
      </w:r>
    </w:p>
    <w:p w14:paraId="163CFF64" w14:textId="77777777" w:rsidR="009403F6" w:rsidRPr="000B1880" w:rsidRDefault="009403F6" w:rsidP="009403F6">
      <w:pPr>
        <w:ind w:left="1134"/>
        <w:jc w:val="both"/>
        <w:rPr>
          <w:rFonts w:ascii="Arial" w:hAnsi="Arial" w:cs="Arial"/>
          <w:sz w:val="20"/>
          <w:szCs w:val="20"/>
        </w:rPr>
      </w:pPr>
    </w:p>
    <w:p w14:paraId="3D1E5307" w14:textId="77777777" w:rsidR="009403F6" w:rsidRPr="000B1880" w:rsidRDefault="00854D01" w:rsidP="009403F6">
      <w:pPr>
        <w:ind w:left="1134"/>
        <w:jc w:val="both"/>
        <w:rPr>
          <w:rFonts w:ascii="Arial" w:hAnsi="Arial" w:cs="Arial"/>
          <w:sz w:val="20"/>
          <w:szCs w:val="20"/>
        </w:rPr>
      </w:pPr>
      <w:r w:rsidRPr="000B1880">
        <w:rPr>
          <w:rFonts w:ascii="Arial" w:hAnsi="Arial" w:cs="Arial"/>
          <w:sz w:val="20"/>
          <w:szCs w:val="20"/>
        </w:rPr>
        <w:t xml:space="preserve">If you plead </w:t>
      </w:r>
      <w:r w:rsidRPr="000B1880">
        <w:rPr>
          <w:rFonts w:ascii="Arial" w:hAnsi="Arial" w:cs="Arial"/>
          <w:b/>
          <w:sz w:val="20"/>
          <w:szCs w:val="20"/>
        </w:rPr>
        <w:t>not guilty</w:t>
      </w:r>
      <w:r w:rsidRPr="000B1880">
        <w:rPr>
          <w:rFonts w:ascii="Arial" w:hAnsi="Arial" w:cs="Arial"/>
          <w:sz w:val="20"/>
          <w:szCs w:val="20"/>
        </w:rPr>
        <w:t xml:space="preserve"> there will be a trial to decide the case. If the court finds you guilty then it will decide how to punish you.</w:t>
      </w:r>
    </w:p>
    <w:p w14:paraId="4F641A1F" w14:textId="77777777" w:rsidR="009403F6" w:rsidRPr="000B1880" w:rsidRDefault="009403F6" w:rsidP="009403F6">
      <w:pPr>
        <w:ind w:left="1134"/>
        <w:jc w:val="both"/>
        <w:rPr>
          <w:rFonts w:ascii="Arial" w:hAnsi="Arial" w:cs="Arial"/>
          <w:sz w:val="20"/>
          <w:szCs w:val="20"/>
        </w:rPr>
      </w:pPr>
    </w:p>
    <w:p w14:paraId="4E4AE44A" w14:textId="77777777" w:rsidR="009403F6" w:rsidRPr="000B1880" w:rsidRDefault="00854D01" w:rsidP="009403F6">
      <w:pPr>
        <w:ind w:left="1134"/>
        <w:jc w:val="both"/>
        <w:rPr>
          <w:rFonts w:ascii="Arial" w:hAnsi="Arial" w:cs="Arial"/>
          <w:b/>
          <w:sz w:val="20"/>
          <w:szCs w:val="20"/>
        </w:rPr>
      </w:pPr>
      <w:r w:rsidRPr="000B1880">
        <w:rPr>
          <w:rFonts w:ascii="Arial" w:hAnsi="Arial" w:cs="Arial"/>
          <w:b/>
          <w:sz w:val="20"/>
          <w:szCs w:val="20"/>
        </w:rPr>
        <w:t>This is for your information. It is not meant to tell you to plead guilty if you are not guilty of the charge. Take legal advice.</w:t>
      </w:r>
    </w:p>
    <w:p w14:paraId="2A24BA3C" w14:textId="77777777" w:rsidR="009403F6" w:rsidRPr="000B1880" w:rsidRDefault="009403F6" w:rsidP="009403F6">
      <w:pPr>
        <w:spacing w:before="60" w:after="120"/>
        <w:ind w:left="1134"/>
        <w:rPr>
          <w:rFonts w:ascii="Arial" w:hAnsi="Arial" w:cs="Arial"/>
          <w:b/>
          <w:sz w:val="20"/>
          <w:szCs w:val="20"/>
        </w:rPr>
      </w:pPr>
    </w:p>
    <w:p w14:paraId="5E0950FC" w14:textId="77777777" w:rsidR="00D37280" w:rsidRPr="000B1880" w:rsidRDefault="00854D01" w:rsidP="00753AF5">
      <w:pPr>
        <w:pStyle w:val="Subtitle"/>
        <w:pBdr>
          <w:top w:val="single" w:sz="24" w:space="7" w:color="auto"/>
        </w:pBdr>
        <w:spacing w:before="360"/>
        <w:rPr>
          <w:b/>
          <w:sz w:val="20"/>
          <w:szCs w:val="20"/>
        </w:rPr>
      </w:pPr>
      <w:r w:rsidRPr="000B1880">
        <w:rPr>
          <w:noProof/>
          <w:sz w:val="20"/>
          <w:szCs w:val="20"/>
        </w:rPr>
        <w:drawing>
          <wp:anchor distT="0" distB="0" distL="114300" distR="114300" simplePos="0" relativeHeight="251658240" behindDoc="0" locked="0" layoutInCell="1" allowOverlap="1" wp14:anchorId="52761329" wp14:editId="16C9E6B6">
            <wp:simplePos x="0" y="0"/>
            <wp:positionH relativeFrom="column">
              <wp:posOffset>0</wp:posOffset>
            </wp:positionH>
            <wp:positionV relativeFrom="paragraph">
              <wp:posOffset>515620</wp:posOffset>
            </wp:positionV>
            <wp:extent cx="611505" cy="611505"/>
            <wp:effectExtent l="0" t="0" r="0" b="0"/>
            <wp:wrapNone/>
            <wp:docPr id="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1"/>
                    <pic:cNvPicPr>
                      <a:picLocks noChangeAspect="1" noChangeArrowheads="1"/>
                    </pic:cNvPicPr>
                  </pic:nvPicPr>
                  <pic:blipFill>
                    <a:blip r:embed="rId29">
                      <a:extLst>
                        <a:ext uri="{28A0092B-C50C-407E-A947-70E740481C1C}">
                          <a14:useLocalDpi xmlns:a14="http://schemas.microsoft.com/office/drawing/2010/main" val="0"/>
                        </a:ext>
                      </a:extLst>
                    </a:blip>
                    <a:stretch>
                      <a:fillRect/>
                    </a:stretch>
                  </pic:blipFill>
                  <pic:spPr bwMode="auto">
                    <a:xfrm>
                      <a:off x="0" y="0"/>
                      <a:ext cx="611505" cy="611505"/>
                    </a:xfrm>
                    <a:prstGeom prst="rect">
                      <a:avLst/>
                    </a:prstGeom>
                    <a:noFill/>
                    <a:ln>
                      <a:noFill/>
                    </a:ln>
                  </pic:spPr>
                </pic:pic>
              </a:graphicData>
            </a:graphic>
            <wp14:sizeRelH relativeFrom="page">
              <wp14:pctWidth>0</wp14:pctWidth>
            </wp14:sizeRelH>
            <wp14:sizeRelV relativeFrom="page">
              <wp14:pctHeight>0</wp14:pctHeight>
            </wp14:sizeRelV>
          </wp:anchor>
        </w:drawing>
      </w:r>
      <w:r w:rsidRPr="000B1880">
        <w:rPr>
          <w:b/>
          <w:sz w:val="20"/>
          <w:szCs w:val="20"/>
        </w:rPr>
        <w:t>Information about your finances</w:t>
      </w:r>
    </w:p>
    <w:p w14:paraId="2674AE70" w14:textId="77777777" w:rsidR="00753AF5" w:rsidRPr="000B1880" w:rsidRDefault="00D85FB1" w:rsidP="001E040F">
      <w:pPr>
        <w:spacing w:before="60" w:after="120"/>
        <w:ind w:left="1134"/>
        <w:rPr>
          <w:rFonts w:ascii="Arial" w:hAnsi="Arial" w:cs="Arial"/>
          <w:sz w:val="20"/>
          <w:szCs w:val="20"/>
        </w:rPr>
      </w:pPr>
      <w:r w:rsidRPr="000B1880">
        <w:rPr>
          <w:rFonts w:ascii="Arial" w:hAnsi="Arial" w:cs="Arial"/>
          <w:sz w:val="20"/>
          <w:szCs w:val="20"/>
        </w:rPr>
        <w:t xml:space="preserve">If you plead guilty or the court finds you guilty then the court may decide to </w:t>
      </w:r>
      <w:proofErr w:type="gramStart"/>
      <w:r w:rsidRPr="000B1880">
        <w:rPr>
          <w:rFonts w:ascii="Arial" w:hAnsi="Arial" w:cs="Arial"/>
          <w:sz w:val="20"/>
          <w:szCs w:val="20"/>
        </w:rPr>
        <w:t>fine</w:t>
      </w:r>
      <w:proofErr w:type="gramEnd"/>
      <w:r w:rsidRPr="000B1880">
        <w:rPr>
          <w:rFonts w:ascii="Arial" w:hAnsi="Arial" w:cs="Arial"/>
          <w:sz w:val="20"/>
          <w:szCs w:val="20"/>
        </w:rPr>
        <w:t xml:space="preserve"> you or order you to make some other payment. You may be ordered to pay a fine straight away.</w:t>
      </w:r>
    </w:p>
    <w:p w14:paraId="6554BED3" w14:textId="77777777" w:rsidR="00753AF5" w:rsidRPr="000B1880" w:rsidRDefault="00D85FB1" w:rsidP="00753AF5">
      <w:pPr>
        <w:spacing w:before="60" w:after="120"/>
        <w:ind w:left="1134"/>
        <w:rPr>
          <w:rFonts w:ascii="Arial" w:hAnsi="Arial" w:cs="Arial"/>
          <w:sz w:val="20"/>
          <w:szCs w:val="20"/>
        </w:rPr>
      </w:pPr>
      <w:r w:rsidRPr="000B1880">
        <w:rPr>
          <w:rFonts w:ascii="Arial" w:hAnsi="Arial" w:cs="Arial"/>
          <w:sz w:val="20"/>
          <w:szCs w:val="20"/>
        </w:rPr>
        <w:t xml:space="preserve">Before the court decides </w:t>
      </w:r>
      <w:proofErr w:type="gramStart"/>
      <w:r w:rsidRPr="000B1880">
        <w:rPr>
          <w:rFonts w:ascii="Arial" w:hAnsi="Arial" w:cs="Arial"/>
          <w:sz w:val="20"/>
          <w:szCs w:val="20"/>
        </w:rPr>
        <w:t>what</w:t>
      </w:r>
      <w:proofErr w:type="gramEnd"/>
      <w:r w:rsidRPr="000B1880">
        <w:rPr>
          <w:rFonts w:ascii="Arial" w:hAnsi="Arial" w:cs="Arial"/>
          <w:sz w:val="20"/>
          <w:szCs w:val="20"/>
        </w:rPr>
        <w:t xml:space="preserve"> you must pay it will want information from you about your finances.</w:t>
      </w:r>
    </w:p>
    <w:p w14:paraId="7F299112" w14:textId="77777777" w:rsidR="00D37280" w:rsidRPr="000B1880" w:rsidRDefault="00854D01" w:rsidP="00211FF2">
      <w:pPr>
        <w:pStyle w:val="Subtitle"/>
        <w:pBdr>
          <w:top w:val="single" w:sz="24" w:space="7" w:color="auto"/>
        </w:pBdr>
        <w:tabs>
          <w:tab w:val="right" w:pos="9632"/>
        </w:tabs>
        <w:spacing w:before="360"/>
        <w:rPr>
          <w:b/>
          <w:sz w:val="20"/>
          <w:szCs w:val="20"/>
        </w:rPr>
      </w:pPr>
      <w:r w:rsidRPr="000B1880">
        <w:rPr>
          <w:noProof/>
          <w:sz w:val="20"/>
          <w:szCs w:val="20"/>
        </w:rPr>
        <w:drawing>
          <wp:anchor distT="0" distB="0" distL="114300" distR="114300" simplePos="0" relativeHeight="251666432" behindDoc="0" locked="0" layoutInCell="1" allowOverlap="1" wp14:anchorId="5AA48D49" wp14:editId="75CD1A0F">
            <wp:simplePos x="0" y="0"/>
            <wp:positionH relativeFrom="column">
              <wp:posOffset>74295</wp:posOffset>
            </wp:positionH>
            <wp:positionV relativeFrom="paragraph">
              <wp:posOffset>542925</wp:posOffset>
            </wp:positionV>
            <wp:extent cx="533400" cy="633730"/>
            <wp:effectExtent l="0" t="0" r="0" b="0"/>
            <wp:wrapSquare wrapText="bothSides"/>
            <wp:docPr id="3"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5"/>
                    <pic:cNvPicPr>
                      <a:picLocks noChangeAspect="1" noChangeArrowheads="1"/>
                    </pic:cNvPicPr>
                  </pic:nvPicPr>
                  <pic:blipFill>
                    <a:blip r:embed="rId30">
                      <a:extLst>
                        <a:ext uri="{28A0092B-C50C-407E-A947-70E740481C1C}">
                          <a14:useLocalDpi xmlns:a14="http://schemas.microsoft.com/office/drawing/2010/main" val="0"/>
                        </a:ext>
                      </a:extLst>
                    </a:blip>
                    <a:stretch>
                      <a:fillRect/>
                    </a:stretch>
                  </pic:blipFill>
                  <pic:spPr bwMode="auto">
                    <a:xfrm>
                      <a:off x="0" y="0"/>
                      <a:ext cx="533400" cy="63373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211FF2" w:rsidRPr="000B1880">
        <w:rPr>
          <w:b/>
          <w:sz w:val="20"/>
          <w:szCs w:val="20"/>
        </w:rPr>
        <w:t>Data Protection Act 2018</w:t>
      </w:r>
      <w:r w:rsidR="00211FF2" w:rsidRPr="000B1880">
        <w:rPr>
          <w:b/>
          <w:sz w:val="20"/>
          <w:szCs w:val="20"/>
        </w:rPr>
        <w:tab/>
      </w:r>
    </w:p>
    <w:p w14:paraId="78AF595F" w14:textId="77777777" w:rsidR="00211FF2" w:rsidRPr="000B1880" w:rsidRDefault="00854D01" w:rsidP="00211FF2">
      <w:pPr>
        <w:spacing w:before="60" w:after="120"/>
        <w:ind w:left="1134"/>
        <w:rPr>
          <w:rFonts w:ascii="Arial" w:hAnsi="Arial" w:cs="Arial"/>
          <w:sz w:val="20"/>
          <w:szCs w:val="20"/>
        </w:rPr>
      </w:pPr>
      <w:r w:rsidRPr="000B1880">
        <w:rPr>
          <w:rFonts w:ascii="Arial" w:hAnsi="Arial" w:cs="Arial"/>
          <w:sz w:val="20"/>
          <w:szCs w:val="20"/>
        </w:rPr>
        <w:t>The prosecutor has given the court information about you. The information will be shared and kept only as the law requires or allows. Criminal cases are heard in public.</w:t>
      </w:r>
      <w:r w:rsidRPr="000B1880">
        <w:rPr>
          <w:rFonts w:ascii="Arial" w:hAnsi="Arial" w:cs="Arial"/>
          <w:sz w:val="20"/>
          <w:szCs w:val="20"/>
        </w:rPr>
        <w:br w:type="page"/>
      </w:r>
    </w:p>
    <w:p w14:paraId="7A0478D6" w14:textId="77777777" w:rsidR="00292B5F" w:rsidRPr="000B1880" w:rsidRDefault="00854D01" w:rsidP="009403F6">
      <w:pPr>
        <w:pStyle w:val="Subtitle"/>
        <w:spacing w:before="360"/>
        <w:rPr>
          <w:b/>
          <w:sz w:val="20"/>
          <w:szCs w:val="20"/>
        </w:rPr>
      </w:pPr>
      <w:r w:rsidRPr="000B1880">
        <w:rPr>
          <w:b/>
          <w:sz w:val="20"/>
          <w:szCs w:val="20"/>
        </w:rPr>
        <w:lastRenderedPageBreak/>
        <w:t>Help and support</w:t>
      </w:r>
    </w:p>
    <w:p w14:paraId="189C962B" w14:textId="77777777" w:rsidR="009403F6" w:rsidRPr="000B1880" w:rsidRDefault="009403F6" w:rsidP="009403F6">
      <w:pPr>
        <w:rPr>
          <w:rFonts w:ascii="Arial" w:hAnsi="Arial" w:cs="Arial"/>
          <w:sz w:val="20"/>
          <w:szCs w:val="20"/>
        </w:rPr>
      </w:pPr>
    </w:p>
    <w:p w14:paraId="4A399CCD" w14:textId="77777777" w:rsidR="009403F6" w:rsidRPr="000B1880" w:rsidRDefault="00854D01" w:rsidP="009403F6">
      <w:pPr>
        <w:numPr>
          <w:ilvl w:val="0"/>
          <w:numId w:val="3"/>
        </w:numPr>
        <w:jc w:val="both"/>
        <w:rPr>
          <w:rFonts w:ascii="Arial" w:hAnsi="Arial" w:cs="Arial"/>
          <w:sz w:val="20"/>
          <w:szCs w:val="20"/>
        </w:rPr>
      </w:pPr>
      <w:r w:rsidRPr="000B1880">
        <w:rPr>
          <w:rFonts w:ascii="Arial" w:hAnsi="Arial" w:cs="Arial"/>
          <w:sz w:val="20"/>
          <w:szCs w:val="20"/>
        </w:rPr>
        <w:t xml:space="preserve">Law Society – 020 7320 5650 – </w:t>
      </w:r>
      <w:hyperlink r:id="rId31" w:history="1">
        <w:r w:rsidR="009403F6" w:rsidRPr="000B1880">
          <w:rPr>
            <w:rStyle w:val="Hyperlink"/>
            <w:rFonts w:ascii="Arial" w:hAnsi="Arial" w:cs="Arial"/>
            <w:sz w:val="20"/>
            <w:szCs w:val="20"/>
          </w:rPr>
          <w:t>www.solicitors.lawsociety.org.uk</w:t>
        </w:r>
      </w:hyperlink>
      <w:r w:rsidRPr="000B1880">
        <w:rPr>
          <w:rFonts w:ascii="Arial" w:hAnsi="Arial" w:cs="Arial"/>
          <w:sz w:val="20"/>
          <w:szCs w:val="20"/>
        </w:rPr>
        <w:t>.</w:t>
      </w:r>
    </w:p>
    <w:p w14:paraId="1F41529F" w14:textId="77777777" w:rsidR="009403F6" w:rsidRPr="000B1880" w:rsidRDefault="009403F6" w:rsidP="009403F6">
      <w:pPr>
        <w:ind w:left="720"/>
        <w:jc w:val="both"/>
        <w:rPr>
          <w:rFonts w:ascii="Arial" w:hAnsi="Arial" w:cs="Arial"/>
          <w:sz w:val="20"/>
          <w:szCs w:val="20"/>
        </w:rPr>
      </w:pPr>
    </w:p>
    <w:p w14:paraId="280B51B0" w14:textId="77777777" w:rsidR="009403F6" w:rsidRPr="000B1880" w:rsidRDefault="00854D01" w:rsidP="009403F6">
      <w:pPr>
        <w:numPr>
          <w:ilvl w:val="0"/>
          <w:numId w:val="3"/>
        </w:numPr>
        <w:jc w:val="both"/>
        <w:rPr>
          <w:rFonts w:ascii="Arial" w:hAnsi="Arial" w:cs="Arial"/>
          <w:sz w:val="20"/>
          <w:szCs w:val="20"/>
        </w:rPr>
      </w:pPr>
      <w:r w:rsidRPr="000B1880">
        <w:rPr>
          <w:rFonts w:ascii="Arial" w:hAnsi="Arial" w:cs="Arial"/>
          <w:sz w:val="20"/>
          <w:szCs w:val="20"/>
        </w:rPr>
        <w:t xml:space="preserve">Citizens Advice – 03444 111 444 – </w:t>
      </w:r>
      <w:hyperlink r:id="rId32" w:history="1">
        <w:r w:rsidR="009403F6" w:rsidRPr="000B1880">
          <w:rPr>
            <w:rStyle w:val="Hyperlink"/>
            <w:rFonts w:ascii="Arial" w:hAnsi="Arial" w:cs="Arial"/>
            <w:sz w:val="20"/>
            <w:szCs w:val="20"/>
          </w:rPr>
          <w:t>www.citizensadvice.org.uk</w:t>
        </w:r>
      </w:hyperlink>
      <w:r w:rsidRPr="000B1880">
        <w:rPr>
          <w:rFonts w:ascii="Arial" w:hAnsi="Arial" w:cs="Arial"/>
          <w:sz w:val="20"/>
          <w:szCs w:val="20"/>
        </w:rPr>
        <w:t xml:space="preserve"> </w:t>
      </w:r>
    </w:p>
    <w:p w14:paraId="5549A20E" w14:textId="77777777" w:rsidR="009403F6" w:rsidRPr="000B1880" w:rsidRDefault="009403F6" w:rsidP="009403F6">
      <w:pPr>
        <w:ind w:left="720"/>
        <w:jc w:val="both"/>
        <w:rPr>
          <w:rFonts w:ascii="Arial" w:hAnsi="Arial" w:cs="Arial"/>
          <w:sz w:val="20"/>
          <w:szCs w:val="20"/>
        </w:rPr>
      </w:pPr>
    </w:p>
    <w:p w14:paraId="04DADA1E" w14:textId="77777777" w:rsidR="009403F6" w:rsidRPr="000B1880" w:rsidRDefault="00854D01" w:rsidP="009403F6">
      <w:pPr>
        <w:numPr>
          <w:ilvl w:val="0"/>
          <w:numId w:val="3"/>
        </w:numPr>
        <w:jc w:val="both"/>
        <w:rPr>
          <w:rFonts w:ascii="Arial" w:hAnsi="Arial" w:cs="Arial"/>
          <w:sz w:val="20"/>
          <w:szCs w:val="20"/>
        </w:rPr>
      </w:pPr>
      <w:r w:rsidRPr="000B1880">
        <w:rPr>
          <w:rFonts w:ascii="Arial" w:hAnsi="Arial" w:cs="Arial"/>
          <w:sz w:val="20"/>
          <w:szCs w:val="20"/>
        </w:rPr>
        <w:t xml:space="preserve">Alcoholics Anonymous – 0800 9177 650 – </w:t>
      </w:r>
      <w:hyperlink r:id="rId33" w:history="1">
        <w:r w:rsidR="009403F6" w:rsidRPr="000B1880">
          <w:rPr>
            <w:rStyle w:val="Hyperlink"/>
            <w:rFonts w:ascii="Arial" w:hAnsi="Arial" w:cs="Arial"/>
            <w:sz w:val="20"/>
            <w:szCs w:val="20"/>
          </w:rPr>
          <w:t>www.alcoholics-anonymous.org.uk</w:t>
        </w:r>
      </w:hyperlink>
    </w:p>
    <w:p w14:paraId="5AEE5B02" w14:textId="77777777" w:rsidR="009403F6" w:rsidRPr="000B1880" w:rsidRDefault="009403F6" w:rsidP="009403F6">
      <w:pPr>
        <w:ind w:left="720"/>
        <w:jc w:val="both"/>
        <w:rPr>
          <w:rFonts w:ascii="Arial" w:hAnsi="Arial" w:cs="Arial"/>
          <w:sz w:val="20"/>
          <w:szCs w:val="20"/>
        </w:rPr>
      </w:pPr>
    </w:p>
    <w:p w14:paraId="052638B7" w14:textId="77777777" w:rsidR="009403F6" w:rsidRPr="000B1880" w:rsidRDefault="00854D01" w:rsidP="009403F6">
      <w:pPr>
        <w:numPr>
          <w:ilvl w:val="0"/>
          <w:numId w:val="3"/>
        </w:numPr>
        <w:jc w:val="both"/>
        <w:rPr>
          <w:rFonts w:ascii="Arial" w:hAnsi="Arial" w:cs="Arial"/>
          <w:sz w:val="20"/>
          <w:szCs w:val="20"/>
        </w:rPr>
      </w:pPr>
      <w:r w:rsidRPr="000B1880">
        <w:rPr>
          <w:rFonts w:ascii="Arial" w:hAnsi="Arial" w:cs="Arial"/>
          <w:sz w:val="20"/>
          <w:szCs w:val="20"/>
        </w:rPr>
        <w:t xml:space="preserve">Samaritans – 116 123 – </w:t>
      </w:r>
      <w:hyperlink r:id="rId34" w:history="1">
        <w:r w:rsidR="009403F6" w:rsidRPr="000B1880">
          <w:rPr>
            <w:rStyle w:val="Hyperlink"/>
            <w:rFonts w:ascii="Arial" w:hAnsi="Arial" w:cs="Arial"/>
            <w:sz w:val="20"/>
            <w:szCs w:val="20"/>
          </w:rPr>
          <w:t>www.samaritans.org</w:t>
        </w:r>
      </w:hyperlink>
    </w:p>
    <w:p w14:paraId="265A87EB" w14:textId="77777777" w:rsidR="009403F6" w:rsidRPr="000B1880" w:rsidRDefault="009403F6" w:rsidP="009403F6">
      <w:pPr>
        <w:jc w:val="both"/>
        <w:rPr>
          <w:rFonts w:ascii="Arial" w:hAnsi="Arial" w:cs="Arial"/>
          <w:sz w:val="20"/>
          <w:szCs w:val="20"/>
        </w:rPr>
      </w:pPr>
    </w:p>
    <w:p w14:paraId="7A1D0820" w14:textId="77777777" w:rsidR="009403F6" w:rsidRPr="000B1880" w:rsidRDefault="00854D01" w:rsidP="009403F6">
      <w:pPr>
        <w:numPr>
          <w:ilvl w:val="0"/>
          <w:numId w:val="3"/>
        </w:numPr>
        <w:jc w:val="both"/>
        <w:rPr>
          <w:rFonts w:ascii="Arial" w:hAnsi="Arial" w:cs="Arial"/>
          <w:sz w:val="20"/>
          <w:szCs w:val="20"/>
        </w:rPr>
      </w:pPr>
      <w:r w:rsidRPr="000B1880">
        <w:rPr>
          <w:rFonts w:ascii="Arial" w:hAnsi="Arial" w:cs="Arial"/>
          <w:sz w:val="20"/>
          <w:szCs w:val="20"/>
        </w:rPr>
        <w:t xml:space="preserve">MIND (mental health advice) – 0300 123 3393 – </w:t>
      </w:r>
      <w:hyperlink r:id="rId35" w:history="1">
        <w:r w:rsidR="009403F6" w:rsidRPr="000B1880">
          <w:rPr>
            <w:rStyle w:val="Hyperlink"/>
            <w:rFonts w:ascii="Arial" w:hAnsi="Arial" w:cs="Arial"/>
            <w:sz w:val="20"/>
            <w:szCs w:val="20"/>
          </w:rPr>
          <w:t>www.mind.org.uk</w:t>
        </w:r>
      </w:hyperlink>
    </w:p>
    <w:p w14:paraId="46CDB7F3" w14:textId="77777777" w:rsidR="009403F6" w:rsidRPr="000B1880" w:rsidRDefault="009403F6" w:rsidP="009403F6">
      <w:pPr>
        <w:ind w:left="720"/>
        <w:jc w:val="both"/>
        <w:rPr>
          <w:rFonts w:ascii="Arial" w:hAnsi="Arial" w:cs="Arial"/>
          <w:sz w:val="20"/>
          <w:szCs w:val="20"/>
        </w:rPr>
      </w:pPr>
    </w:p>
    <w:p w14:paraId="5D16B6B9" w14:textId="77777777" w:rsidR="009403F6" w:rsidRPr="000B1880" w:rsidRDefault="00854D01" w:rsidP="009403F6">
      <w:pPr>
        <w:numPr>
          <w:ilvl w:val="0"/>
          <w:numId w:val="3"/>
        </w:numPr>
        <w:jc w:val="both"/>
        <w:rPr>
          <w:rFonts w:ascii="Arial" w:hAnsi="Arial" w:cs="Arial"/>
          <w:sz w:val="20"/>
          <w:szCs w:val="20"/>
        </w:rPr>
      </w:pPr>
      <w:r w:rsidRPr="000B1880">
        <w:rPr>
          <w:rFonts w:ascii="Arial" w:hAnsi="Arial" w:cs="Arial"/>
          <w:sz w:val="20"/>
          <w:szCs w:val="20"/>
        </w:rPr>
        <w:t xml:space="preserve">National </w:t>
      </w:r>
      <w:proofErr w:type="spellStart"/>
      <w:r w:rsidRPr="000B1880">
        <w:rPr>
          <w:rFonts w:ascii="Arial" w:hAnsi="Arial" w:cs="Arial"/>
          <w:sz w:val="20"/>
          <w:szCs w:val="20"/>
        </w:rPr>
        <w:t>Debtline</w:t>
      </w:r>
      <w:proofErr w:type="spellEnd"/>
      <w:r w:rsidRPr="000B1880">
        <w:rPr>
          <w:rFonts w:ascii="Arial" w:hAnsi="Arial" w:cs="Arial"/>
          <w:sz w:val="20"/>
          <w:szCs w:val="20"/>
        </w:rPr>
        <w:t xml:space="preserve"> – 0808 808 4000 – </w:t>
      </w:r>
      <w:hyperlink r:id="rId36" w:history="1">
        <w:r w:rsidR="009403F6" w:rsidRPr="000B1880">
          <w:rPr>
            <w:rStyle w:val="Hyperlink"/>
            <w:rFonts w:ascii="Arial" w:hAnsi="Arial" w:cs="Arial"/>
            <w:sz w:val="20"/>
            <w:szCs w:val="20"/>
          </w:rPr>
          <w:t>www.nationaldebtline.org</w:t>
        </w:r>
      </w:hyperlink>
    </w:p>
    <w:p w14:paraId="4B6CC20E" w14:textId="77777777" w:rsidR="009403F6" w:rsidRPr="000B1880" w:rsidRDefault="009403F6" w:rsidP="009403F6">
      <w:pPr>
        <w:jc w:val="both"/>
        <w:rPr>
          <w:rFonts w:ascii="Arial" w:hAnsi="Arial" w:cs="Arial"/>
          <w:sz w:val="20"/>
          <w:szCs w:val="20"/>
        </w:rPr>
      </w:pPr>
    </w:p>
    <w:p w14:paraId="265D6DAD" w14:textId="77777777" w:rsidR="009403F6" w:rsidRPr="000B1880" w:rsidRDefault="00854D01" w:rsidP="009403F6">
      <w:pPr>
        <w:numPr>
          <w:ilvl w:val="0"/>
          <w:numId w:val="3"/>
        </w:numPr>
        <w:jc w:val="both"/>
        <w:rPr>
          <w:rFonts w:ascii="Arial" w:hAnsi="Arial" w:cs="Arial"/>
          <w:sz w:val="20"/>
          <w:szCs w:val="20"/>
        </w:rPr>
      </w:pPr>
      <w:r w:rsidRPr="000B1880">
        <w:rPr>
          <w:rFonts w:ascii="Arial" w:hAnsi="Arial" w:cs="Arial"/>
          <w:sz w:val="20"/>
          <w:szCs w:val="20"/>
        </w:rPr>
        <w:t>Shelter Housing – 0808 800 4444 – https://england.shelter.org.uk</w:t>
      </w:r>
    </w:p>
    <w:p w14:paraId="69455079" w14:textId="77777777" w:rsidR="009403F6" w:rsidRPr="000B1880" w:rsidRDefault="009403F6" w:rsidP="009403F6">
      <w:pPr>
        <w:jc w:val="both"/>
        <w:rPr>
          <w:rFonts w:ascii="Arial" w:hAnsi="Arial" w:cs="Arial"/>
          <w:sz w:val="20"/>
          <w:szCs w:val="20"/>
        </w:rPr>
      </w:pPr>
    </w:p>
    <w:p w14:paraId="232D2EDD" w14:textId="77777777" w:rsidR="009403F6" w:rsidRPr="000B1880" w:rsidRDefault="00854D01" w:rsidP="009403F6">
      <w:pPr>
        <w:numPr>
          <w:ilvl w:val="0"/>
          <w:numId w:val="3"/>
        </w:numPr>
        <w:jc w:val="both"/>
        <w:rPr>
          <w:rFonts w:ascii="Arial" w:hAnsi="Arial" w:cs="Arial"/>
          <w:sz w:val="20"/>
          <w:szCs w:val="20"/>
        </w:rPr>
      </w:pPr>
      <w:r w:rsidRPr="000B1880">
        <w:rPr>
          <w:rFonts w:ascii="Arial" w:hAnsi="Arial" w:cs="Arial"/>
          <w:sz w:val="20"/>
          <w:szCs w:val="20"/>
        </w:rPr>
        <w:t xml:space="preserve">SSFA (the Armed Forces charity) – 0800 731 4880 – </w:t>
      </w:r>
      <w:hyperlink r:id="rId37" w:history="1">
        <w:r w:rsidR="009403F6" w:rsidRPr="000B1880">
          <w:rPr>
            <w:rStyle w:val="Hyperlink"/>
            <w:rFonts w:ascii="Arial" w:hAnsi="Arial" w:cs="Arial"/>
            <w:sz w:val="20"/>
            <w:szCs w:val="20"/>
          </w:rPr>
          <w:t>www.ssafa.org.uk</w:t>
        </w:r>
      </w:hyperlink>
    </w:p>
    <w:p w14:paraId="176BA642" w14:textId="77777777" w:rsidR="009403F6" w:rsidRPr="000B1880" w:rsidRDefault="009403F6" w:rsidP="009403F6">
      <w:pPr>
        <w:jc w:val="both"/>
        <w:rPr>
          <w:rFonts w:ascii="Arial" w:hAnsi="Arial" w:cs="Arial"/>
          <w:sz w:val="20"/>
          <w:szCs w:val="20"/>
        </w:rPr>
      </w:pPr>
    </w:p>
    <w:p w14:paraId="17D600E1" w14:textId="77777777" w:rsidR="009403F6" w:rsidRPr="000B1880" w:rsidRDefault="00854D01" w:rsidP="009403F6">
      <w:pPr>
        <w:numPr>
          <w:ilvl w:val="0"/>
          <w:numId w:val="3"/>
        </w:numPr>
        <w:jc w:val="both"/>
        <w:rPr>
          <w:rFonts w:ascii="Arial" w:hAnsi="Arial" w:cs="Arial"/>
          <w:sz w:val="20"/>
          <w:szCs w:val="20"/>
        </w:rPr>
      </w:pPr>
      <w:r w:rsidRPr="000B1880">
        <w:rPr>
          <w:rFonts w:ascii="Arial" w:hAnsi="Arial" w:cs="Arial"/>
          <w:sz w:val="20"/>
          <w:szCs w:val="20"/>
        </w:rPr>
        <w:t xml:space="preserve">Women’s Aid – 0808 2000 247 – </w:t>
      </w:r>
      <w:hyperlink r:id="rId38" w:history="1">
        <w:r w:rsidR="009403F6" w:rsidRPr="000B1880">
          <w:rPr>
            <w:rStyle w:val="Hyperlink"/>
            <w:rFonts w:ascii="Arial" w:hAnsi="Arial" w:cs="Arial"/>
            <w:sz w:val="20"/>
            <w:szCs w:val="20"/>
          </w:rPr>
          <w:t>www.womensaid.org.uk</w:t>
        </w:r>
      </w:hyperlink>
    </w:p>
    <w:p w14:paraId="61B79F13" w14:textId="76C7870A" w:rsidR="00A27552" w:rsidRPr="000B1880" w:rsidRDefault="00854D01" w:rsidP="00EC3EF9">
      <w:pPr>
        <w:rPr>
          <w:rFonts w:ascii="Arial" w:hAnsi="Arial" w:cs="Arial"/>
          <w:sz w:val="20"/>
          <w:szCs w:val="20"/>
        </w:rPr>
      </w:pPr>
      <w:r w:rsidRPr="000B1880">
        <w:rPr>
          <w:rFonts w:ascii="Arial" w:hAnsi="Arial" w:cs="Arial"/>
          <w:sz w:val="20"/>
          <w:szCs w:val="20"/>
        </w:rPr>
        <w:br w:type="page"/>
      </w:r>
    </w:p>
    <w:p w14:paraId="5C5E974F" w14:textId="77777777" w:rsidR="002B0396" w:rsidRDefault="002B0396">
      <w:pPr>
        <w:rPr>
          <w:rFonts w:ascii="Arial" w:hAnsi="Arial" w:cs="Arial"/>
          <w:sz w:val="28"/>
          <w:szCs w:val="28"/>
        </w:rPr>
        <w:sectPr w:rsidR="002B0396" w:rsidSect="00292B5F">
          <w:pgSz w:w="11900" w:h="16840"/>
          <w:pgMar w:top="2268" w:right="1134" w:bottom="1134" w:left="1134" w:header="567" w:footer="395" w:gutter="0"/>
          <w:cols w:space="720"/>
          <w:docGrid w:linePitch="360"/>
        </w:sectPr>
      </w:pPr>
    </w:p>
    <w:p w14:paraId="33DF91C2" w14:textId="77777777" w:rsidR="002B0396" w:rsidRDefault="002B0396" w:rsidP="002B0396">
      <w:pPr>
        <w:rPr>
          <w:rFonts w:ascii="Arial" w:hAnsi="Arial" w:cs="Arial"/>
          <w:sz w:val="28"/>
          <w:szCs w:val="28"/>
        </w:rPr>
      </w:pPr>
    </w:p>
    <w:p w14:paraId="22E79413" w14:textId="77777777" w:rsidR="002B0396" w:rsidRDefault="00854D01" w:rsidP="002B0396">
      <w:pPr>
        <w:rPr>
          <w:rFonts w:ascii="Arial" w:hAnsi="Arial" w:cs="Arial"/>
          <w:sz w:val="28"/>
          <w:szCs w:val="28"/>
        </w:rPr>
      </w:pPr>
      <w:r w:rsidRPr="002B0396">
        <w:rPr>
          <w:rFonts w:ascii="Arial" w:hAnsi="Arial" w:cs="Arial"/>
          <w:noProof/>
          <w:sz w:val="28"/>
          <w:szCs w:val="28"/>
        </w:rPr>
        <w:drawing>
          <wp:inline distT="0" distB="0" distL="0" distR="0" wp14:anchorId="586DAAE8" wp14:editId="0242710F">
            <wp:extent cx="6087325" cy="4363059"/>
            <wp:effectExtent l="0" t="0" r="889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
                    <pic:cNvPicPr/>
                  </pic:nvPicPr>
                  <pic:blipFill>
                    <a:blip r:embed="rId39"/>
                    <a:stretch>
                      <a:fillRect/>
                    </a:stretch>
                  </pic:blipFill>
                  <pic:spPr>
                    <a:xfrm>
                      <a:off x="0" y="0"/>
                      <a:ext cx="6087325" cy="4363059"/>
                    </a:xfrm>
                    <a:prstGeom prst="rect">
                      <a:avLst/>
                    </a:prstGeom>
                  </pic:spPr>
                </pic:pic>
              </a:graphicData>
            </a:graphic>
          </wp:inline>
        </w:drawing>
      </w:r>
    </w:p>
    <w:p w14:paraId="29285327" w14:textId="77777777" w:rsidR="002B0396" w:rsidRDefault="002B0396" w:rsidP="002B0396">
      <w:pPr>
        <w:rPr>
          <w:rFonts w:ascii="Arial" w:hAnsi="Arial" w:cs="Arial"/>
          <w:sz w:val="28"/>
          <w:szCs w:val="28"/>
        </w:rPr>
        <w:sectPr w:rsidR="002B0396" w:rsidSect="002B0396">
          <w:headerReference w:type="default" r:id="rId40"/>
          <w:footerReference w:type="default" r:id="rId41"/>
          <w:pgSz w:w="11900" w:h="16840"/>
          <w:pgMar w:top="2268" w:right="1134" w:bottom="1134" w:left="1134" w:header="567" w:footer="285" w:gutter="0"/>
          <w:cols w:space="720"/>
          <w:docGrid w:linePitch="360"/>
        </w:sectPr>
      </w:pPr>
    </w:p>
    <w:p w14:paraId="0B0AC621" w14:textId="77777777" w:rsidR="007E301E" w:rsidRDefault="00854D01" w:rsidP="002B0396">
      <w:pPr>
        <w:rPr>
          <w:rFonts w:ascii="Arial" w:hAnsi="Arial" w:cs="Arial"/>
          <w:sz w:val="28"/>
          <w:szCs w:val="28"/>
        </w:rPr>
        <w:sectPr w:rsidR="007E301E" w:rsidSect="007E301E">
          <w:headerReference w:type="default" r:id="rId42"/>
          <w:footerReference w:type="default" r:id="rId43"/>
          <w:pgSz w:w="16840" w:h="11900" w:orient="landscape"/>
          <w:pgMar w:top="720" w:right="720" w:bottom="720" w:left="720" w:header="567" w:footer="285" w:gutter="0"/>
          <w:cols w:space="720"/>
          <w:docGrid w:linePitch="360"/>
        </w:sectPr>
      </w:pPr>
      <w:r w:rsidRPr="007E301E">
        <w:rPr>
          <w:rFonts w:ascii="Arial" w:hAnsi="Arial" w:cs="Arial"/>
          <w:noProof/>
          <w:sz w:val="28"/>
          <w:szCs w:val="28"/>
        </w:rPr>
        <w:lastRenderedPageBreak/>
        <w:drawing>
          <wp:inline distT="0" distB="0" distL="0" distR="0" wp14:anchorId="49F7F9B5" wp14:editId="49336381">
            <wp:extent cx="9448800" cy="6516704"/>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4"/>
                    <a:stretch>
                      <a:fillRect/>
                    </a:stretch>
                  </pic:blipFill>
                  <pic:spPr>
                    <a:xfrm>
                      <a:off x="0" y="0"/>
                      <a:ext cx="9474929" cy="6534725"/>
                    </a:xfrm>
                    <a:prstGeom prst="rect">
                      <a:avLst/>
                    </a:prstGeom>
                  </pic:spPr>
                </pic:pic>
              </a:graphicData>
            </a:graphic>
          </wp:inline>
        </w:drawing>
      </w:r>
    </w:p>
    <w:p w14:paraId="375F93FD" w14:textId="77777777" w:rsidR="00A6025E" w:rsidRDefault="00854D01" w:rsidP="00A6025E">
      <w:pPr>
        <w:rPr>
          <w:rFonts w:ascii="Arial" w:hAnsi="Arial" w:cs="Arial"/>
          <w:sz w:val="28"/>
          <w:szCs w:val="28"/>
        </w:rPr>
      </w:pPr>
      <w:r w:rsidRPr="007E301E">
        <w:rPr>
          <w:rFonts w:ascii="Arial" w:hAnsi="Arial" w:cs="Arial"/>
          <w:noProof/>
          <w:sz w:val="28"/>
          <w:szCs w:val="28"/>
        </w:rPr>
        <w:lastRenderedPageBreak/>
        <w:drawing>
          <wp:inline distT="0" distB="0" distL="0" distR="0" wp14:anchorId="537D3908" wp14:editId="0601DAB3">
            <wp:extent cx="6315956" cy="6630325"/>
            <wp:effectExtent l="0" t="0" r="8890" b="0"/>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
                    <pic:cNvPicPr/>
                  </pic:nvPicPr>
                  <pic:blipFill>
                    <a:blip r:embed="rId45"/>
                    <a:stretch>
                      <a:fillRect/>
                    </a:stretch>
                  </pic:blipFill>
                  <pic:spPr>
                    <a:xfrm>
                      <a:off x="0" y="0"/>
                      <a:ext cx="6315956" cy="6630325"/>
                    </a:xfrm>
                    <a:prstGeom prst="rect">
                      <a:avLst/>
                    </a:prstGeom>
                  </pic:spPr>
                </pic:pic>
              </a:graphicData>
            </a:graphic>
          </wp:inline>
        </w:drawing>
      </w:r>
    </w:p>
    <w:p w14:paraId="68BD2CFF" w14:textId="77777777" w:rsidR="00A6025E" w:rsidRDefault="00A6025E" w:rsidP="00A6025E">
      <w:pPr>
        <w:rPr>
          <w:rFonts w:ascii="Arial" w:hAnsi="Arial" w:cs="Arial"/>
          <w:sz w:val="28"/>
          <w:szCs w:val="28"/>
        </w:rPr>
      </w:pPr>
    </w:p>
    <w:p w14:paraId="3C74158B" w14:textId="77777777" w:rsidR="00A6025E" w:rsidRPr="00A6025E" w:rsidRDefault="00A6025E" w:rsidP="00A6025E">
      <w:pPr>
        <w:rPr>
          <w:rFonts w:ascii="Arial" w:hAnsi="Arial" w:cs="Arial"/>
          <w:sz w:val="28"/>
          <w:szCs w:val="28"/>
        </w:rPr>
        <w:sectPr w:rsidR="00A6025E" w:rsidRPr="00A6025E" w:rsidSect="007E301E">
          <w:footerReference w:type="default" r:id="rId46"/>
          <w:pgSz w:w="11900" w:h="16840"/>
          <w:pgMar w:top="720" w:right="720" w:bottom="720" w:left="720" w:header="567" w:footer="285" w:gutter="0"/>
          <w:cols w:space="720"/>
          <w:docGrid w:linePitch="360"/>
        </w:sectPr>
      </w:pPr>
    </w:p>
    <w:p w14:paraId="4C6B4658" w14:textId="77777777" w:rsidR="007E301E" w:rsidRDefault="007E301E" w:rsidP="007E301E">
      <w:pPr>
        <w:rPr>
          <w:rFonts w:ascii="Arial" w:hAnsi="Arial" w:cs="Arial"/>
          <w:sz w:val="28"/>
          <w:szCs w:val="28"/>
        </w:rPr>
      </w:pPr>
    </w:p>
    <w:p w14:paraId="4A76776F" w14:textId="77777777" w:rsidR="002B0396" w:rsidRPr="007E301E" w:rsidRDefault="00854D01" w:rsidP="007E301E">
      <w:pPr>
        <w:tabs>
          <w:tab w:val="left" w:pos="1875"/>
        </w:tabs>
        <w:rPr>
          <w:rFonts w:ascii="Arial" w:hAnsi="Arial" w:cs="Arial"/>
          <w:sz w:val="28"/>
          <w:szCs w:val="28"/>
        </w:rPr>
      </w:pPr>
      <w:r w:rsidRPr="007E301E">
        <w:rPr>
          <w:rFonts w:ascii="Arial" w:hAnsi="Arial" w:cs="Arial"/>
          <w:noProof/>
          <w:sz w:val="28"/>
          <w:szCs w:val="28"/>
        </w:rPr>
        <w:drawing>
          <wp:inline distT="0" distB="0" distL="0" distR="0" wp14:anchorId="102FC2FF" wp14:editId="13586C6F">
            <wp:extent cx="6144482" cy="4858428"/>
            <wp:effectExtent l="0" t="0" r="8890" b="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
                    <pic:cNvPicPr/>
                  </pic:nvPicPr>
                  <pic:blipFill>
                    <a:blip r:embed="rId47"/>
                    <a:stretch>
                      <a:fillRect/>
                    </a:stretch>
                  </pic:blipFill>
                  <pic:spPr>
                    <a:xfrm>
                      <a:off x="0" y="0"/>
                      <a:ext cx="6144482" cy="4858428"/>
                    </a:xfrm>
                    <a:prstGeom prst="rect">
                      <a:avLst/>
                    </a:prstGeom>
                  </pic:spPr>
                </pic:pic>
              </a:graphicData>
            </a:graphic>
          </wp:inline>
        </w:drawing>
      </w:r>
    </w:p>
    <w:sectPr w:rsidR="002B0396" w:rsidRPr="007E301E" w:rsidSect="007E301E">
      <w:footerReference w:type="default" r:id="rId48"/>
      <w:pgSz w:w="11900" w:h="16840"/>
      <w:pgMar w:top="720" w:right="720" w:bottom="720" w:left="720" w:header="567" w:footer="285"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32DA6E" w14:textId="77777777" w:rsidR="0004715C" w:rsidRDefault="0004715C">
      <w:r>
        <w:separator/>
      </w:r>
    </w:p>
  </w:endnote>
  <w:endnote w:type="continuationSeparator" w:id="0">
    <w:p w14:paraId="40DAE5F5" w14:textId="77777777" w:rsidR="0004715C" w:rsidRDefault="0004715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Lucida Grande">
    <w:altName w:val="Times New Roman"/>
    <w:charset w:val="00"/>
    <w:family w:val="auto"/>
    <w:pitch w:val="variable"/>
    <w:sig w:usb0="00000000" w:usb1="5000A1FF" w:usb2="00000000" w:usb3="00000000" w:csb0="000001B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Helvetica">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6F953B" w14:textId="76D7D91D" w:rsidR="00F42A01" w:rsidRDefault="00B52F32" w:rsidP="00916803">
    <w:pPr>
      <w:pStyle w:val="Footer"/>
      <w:framePr w:wrap="around" w:vAnchor="text" w:hAnchor="margin" w:xAlign="right" w:y="1"/>
      <w:rPr>
        <w:rStyle w:val="PageNumber"/>
      </w:rPr>
    </w:pPr>
    <w:r>
      <w:rPr>
        <w:noProof/>
      </w:rPr>
      <mc:AlternateContent>
        <mc:Choice Requires="wps">
          <w:drawing>
            <wp:anchor distT="0" distB="0" distL="0" distR="0" simplePos="0" relativeHeight="251664384" behindDoc="0" locked="0" layoutInCell="1" allowOverlap="1" wp14:anchorId="51B13800" wp14:editId="54593DC5">
              <wp:simplePos x="635" y="635"/>
              <wp:positionH relativeFrom="page">
                <wp:align>center</wp:align>
              </wp:positionH>
              <wp:positionV relativeFrom="page">
                <wp:align>bottom</wp:align>
              </wp:positionV>
              <wp:extent cx="518795" cy="345440"/>
              <wp:effectExtent l="0" t="0" r="14605" b="0"/>
              <wp:wrapNone/>
              <wp:docPr id="1343601692" name="Text Box 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2CFCB412" w14:textId="7594F28C"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1B13800" id="_x0000_t202" coordsize="21600,21600" o:spt="202" path="m,l,21600r21600,l21600,xe">
              <v:stroke joinstyle="miter"/>
              <v:path gradientshapeok="t" o:connecttype="rect"/>
            </v:shapetype>
            <v:shape id="Text Box 7" o:spid="_x0000_s1028" type="#_x0000_t202" alt="OFFICIAL" style="position:absolute;margin-left:0;margin-top:0;width:40.85pt;height:27.2pt;z-index:2516643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iRixEAIAABwEAAAOAAAAZHJzL2Uyb0RvYy54bWysU02P2jAQvVfqf7B8LwkU2t2IsKK7oqqE&#10;dldiqz0bxyaRYo81NiT013dsCLTbnqpenMnMeD7ee57f9aZlB4W+AVvy8SjnTFkJVWN3Jf/+svpw&#10;w5kPwlaiBatKflSe3y3ev5t3rlATqKGtFDIqYn3RuZLXIbgiy7yslRF+BE5ZCmpAIwL94i6rUHRU&#10;3bTZJM8/ZR1g5RCk8p68D6cgX6T6WisZnrT2KrC25DRbSCemcxvPbDEXxQ6Fqxt5HkP8wxRGNJaa&#10;Xko9iCDYHps/SplGInjQYSTBZKB1I1XagbYZ52+22dTCqbQLgePdBSb//8rKx8PGPSML/RfoicAI&#10;SOd84ckZ9+k1mvilSRnFCcLjBTbVBybJORvffL6dcSYp9HE6m04TrNn1skMfviowLBolR2IlgSUO&#10;ax+oIaUOKbGXhVXTtomZ1v7moMToya4TRiv02541Vcknw/RbqI60FMKJb+/kqqHWa+HDs0AimPYg&#10;0YYnOnQLXcnhbHFWA/74mz/mE+4U5awjwZTckqI5a79Z4iNqazBwMLbJGN/ms5zidm/ugWQ4phfh&#10;ZDLJi6EdTI1gXknOy9iIQsJKalfy7WDeh5Ny6TlItVymJJKRE2FtN07G0hGuiOVL/yrQnQEPxNQj&#10;DGoSxRvcT7nxpnfLfSD0EykR2hOQZ8RJgomr83OJGv/1P2VdH/XiJwAAAP//AwBQSwMEFAAGAAgA&#10;AAAhANiPfE7aAAAAAwEAAA8AAABkcnMvZG93bnJldi54bWxMj01PwzAMhu9I/IfISNxYug9gKk0n&#10;NInTENI2Lty8xGsLjVM16db9ewwXuFiy3lePHxer0bfqRH1sAhuYTjJQxDa4hisD7/uXuyWomJAd&#10;toHJwIUirMrrqwJzF868pdMuVUogHHM0UKfU5VpHW5PHOAkdsWTH0HtMsvaVdj2eBe5bPcuyB+2x&#10;YblQY0frmuzXbvAG7rfpdXjj/fxjnF0+N93azo8ba8ztzfj8BCrRmP7K8KMv6lCK0yEM7KJqDcgj&#10;6XdKtpw+gjoId7EAXRb6v3v5DQAA//8DAFBLAQItABQABgAIAAAAIQC2gziS/gAAAOEBAAATAAAA&#10;AAAAAAAAAAAAAAAAAABbQ29udGVudF9UeXBlc10ueG1sUEsBAi0AFAAGAAgAAAAhADj9If/WAAAA&#10;lAEAAAsAAAAAAAAAAAAAAAAALwEAAF9yZWxzLy5yZWxzUEsBAi0AFAAGAAgAAAAhAEuJGLEQAgAA&#10;HAQAAA4AAAAAAAAAAAAAAAAALgIAAGRycy9lMm9Eb2MueG1sUEsBAi0AFAAGAAgAAAAhANiPfE7a&#10;AAAAAwEAAA8AAAAAAAAAAAAAAAAAagQAAGRycy9kb3ducmV2LnhtbFBLBQYAAAAABAAEAPMAAABx&#10;BQAAAAA=&#10;" filled="f" stroked="f">
              <v:fill o:detectmouseclick="t"/>
              <v:textbox style="mso-fit-shape-to-text:t" inset="0,0,0,15pt">
                <w:txbxContent>
                  <w:p w14:paraId="2CFCB412" w14:textId="7594F28C"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r w:rsidR="00854D01">
      <w:rPr>
        <w:rStyle w:val="PageNumber"/>
      </w:rPr>
      <w:fldChar w:fldCharType="begin"/>
    </w:r>
    <w:r w:rsidR="00854D01">
      <w:rPr>
        <w:rStyle w:val="PageNumber"/>
      </w:rPr>
      <w:instrText xml:space="preserve">PAGE  </w:instrText>
    </w:r>
    <w:r w:rsidR="00854D01">
      <w:rPr>
        <w:rStyle w:val="PageNumber"/>
      </w:rPr>
      <w:fldChar w:fldCharType="separate"/>
    </w:r>
    <w:r w:rsidR="00854D01">
      <w:rPr>
        <w:rStyle w:val="PageNumber"/>
      </w:rPr>
      <w:fldChar w:fldCharType="end"/>
    </w:r>
  </w:p>
  <w:p w14:paraId="5ABCB546" w14:textId="77777777" w:rsidR="00F42A01" w:rsidRDefault="00F42A01" w:rsidP="00916803">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D47C56" w14:textId="6241D4A0" w:rsidR="00425B76" w:rsidRDefault="00B52F32" w:rsidP="00425B76">
    <w:pPr>
      <w:jc w:val="right"/>
      <w:rPr>
        <w:rStyle w:val="PageNumber"/>
        <w:rFonts w:ascii="Arial" w:hAnsi="Arial" w:cs="Arial"/>
        <w:sz w:val="20"/>
        <w:szCs w:val="20"/>
      </w:rPr>
    </w:pPr>
    <w:r>
      <w:rPr>
        <w:rFonts w:ascii="Arial" w:hAnsi="Arial" w:cs="Arial"/>
        <w:noProof/>
        <w:sz w:val="20"/>
        <w:szCs w:val="20"/>
      </w:rPr>
      <mc:AlternateContent>
        <mc:Choice Requires="wps">
          <w:drawing>
            <wp:anchor distT="0" distB="0" distL="0" distR="0" simplePos="0" relativeHeight="251665408" behindDoc="0" locked="0" layoutInCell="1" allowOverlap="1" wp14:anchorId="1286E30E" wp14:editId="778D57A9">
              <wp:simplePos x="723900" y="9972675"/>
              <wp:positionH relativeFrom="page">
                <wp:align>center</wp:align>
              </wp:positionH>
              <wp:positionV relativeFrom="page">
                <wp:align>bottom</wp:align>
              </wp:positionV>
              <wp:extent cx="518795" cy="345440"/>
              <wp:effectExtent l="0" t="0" r="14605" b="0"/>
              <wp:wrapNone/>
              <wp:docPr id="654640914" name="Text Box 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083BC970" w14:textId="78AB82F5"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286E30E" id="_x0000_t202" coordsize="21600,21600" o:spt="202" path="m,l,21600r21600,l21600,xe">
              <v:stroke joinstyle="miter"/>
              <v:path gradientshapeok="t" o:connecttype="rect"/>
            </v:shapetype>
            <v:shape id="Text Box 8" o:spid="_x0000_s1029" type="#_x0000_t202" alt="OFFICIAL" style="position:absolute;left:0;text-align:left;margin-left:0;margin-top:0;width:40.85pt;height:27.2pt;z-index:251665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NqqMDwIAABwEAAAOAAAAZHJzL2Uyb0RvYy54bWysU01v2zAMvQ/YfxB0X+x0ydYacYqsRYYB&#10;QVsgHXpWZCk2IIsCpcTOfv0oJU62bqeiF5kmKX689zS77VvD9gp9A7bk41HOmbISqsZuS/7zefnp&#10;mjMfhK2EAatKflCe384/fph1rlBXUIOpFDIqYn3RuZLXIbgiy7ysVSv8CJyyFNSArQj0i9usQtFR&#10;9dZkV3n+JesAK4cglffkvT8G+TzV11rJ8Ki1V4GZktNsIZ2Yzk08s/lMFFsUrm7kaQzxhila0Vhq&#10;ei51L4JgO2z+KdU2EsGDDiMJbQZaN1KlHWibcf5qm3UtnEq7EDjenWHy71dWPuzX7glZ6L9BTwRG&#10;QDrnC0/OuE+vsY1fmpRRnCA8nGFTfWCSnNPx9debKWeSQp8n08kkwZpdLjv04buClkWj5EisJLDE&#10;fuUDNaTUISX2srBsjEnMGPuXgxKjJ7tMGK3Qb3rWVNR8mH4D1YGWQjjy7Z1cNtR6JXx4EkgE0x4k&#10;2vBIhzbQlRxOFmc14K//+WM+4U5RzjoSTMktKZoz88MSH1Fbg4GDsUnG+Caf5hS3u/YOSIZjehFO&#10;JpO8GMxgaoT2heS8iI0oJKykdiXfDOZdOCqXnoNUi0VKIhk5EVZ27WQsHeGKWD73LwLdCfBATD3A&#10;oCZRvML9mBtverfYBUI/kRKhPQJ5QpwkmLg6PZeo8T//U9blUc9/AwAA//8DAFBLAwQUAAYACAAA&#10;ACEA2I98TtoAAAADAQAADwAAAGRycy9kb3ducmV2LnhtbEyPTU/DMAyG70j8h8hI3Fi6D2AqTSc0&#10;idMQ0jYu3LzEawuNUzXp1v17DBe4WLLeV48fF6vRt+pEfWwCG5hOMlDENriGKwPv+5e7JaiYkB22&#10;gcnAhSKsyuurAnMXzryl0y5VSiAcczRQp9TlWkdbk8c4CR2xZMfQe0yy9pV2PZ4F7ls9y7IH7bFh&#10;uVBjR+ua7Ndu8Abut+l1eOP9/GOcXT433drOjxtrzO3N+PwEKtGY/srwoy/qUIrTIQzsomoNyCPp&#10;d0q2nD6COgh3sQBdFvq/e/kNAAD//wMAUEsBAi0AFAAGAAgAAAAhALaDOJL+AAAA4QEAABMAAAAA&#10;AAAAAAAAAAAAAAAAAFtDb250ZW50X1R5cGVzXS54bWxQSwECLQAUAAYACAAAACEAOP0h/9YAAACU&#10;AQAACwAAAAAAAAAAAAAAAAAvAQAAX3JlbHMvLnJlbHNQSwECLQAUAAYACAAAACEAJjaqjA8CAAAc&#10;BAAADgAAAAAAAAAAAAAAAAAuAgAAZHJzL2Uyb0RvYy54bWxQSwECLQAUAAYACAAAACEA2I98TtoA&#10;AAADAQAADwAAAAAAAAAAAAAAAABpBAAAZHJzL2Rvd25yZXYueG1sUEsFBgAAAAAEAAQA8wAAAHAF&#10;AAAAAA==&#10;" filled="f" stroked="f">
              <v:fill o:detectmouseclick="t"/>
              <v:textbox style="mso-fit-shape-to-text:t" inset="0,0,0,15pt">
                <w:txbxContent>
                  <w:p w14:paraId="083BC970" w14:textId="78AB82F5"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p>
  <w:p w14:paraId="5AB2B6A6" w14:textId="77777777" w:rsidR="00425B76" w:rsidRPr="00C0185F" w:rsidRDefault="00854D01" w:rsidP="00425B76">
    <w:pPr>
      <w:rPr>
        <w:rFonts w:ascii="Arial" w:hAnsi="Arial" w:cs="Arial"/>
        <w:sz w:val="20"/>
        <w:szCs w:val="20"/>
      </w:rPr>
    </w:pPr>
    <w:r w:rsidRPr="00425B76">
      <w:rPr>
        <w:rFonts w:ascii="Arial" w:hAnsi="Arial"/>
        <w:sz w:val="20"/>
        <w:szCs w:val="20"/>
      </w:rPr>
      <w:t>National Form MG4D</w:t>
    </w:r>
    <w:r w:rsidRPr="00C0185F">
      <w:rPr>
        <w:rStyle w:val="PageNumber"/>
        <w:rFonts w:ascii="Arial" w:hAnsi="Arial" w:cs="Arial"/>
        <w:sz w:val="20"/>
        <w:szCs w:val="20"/>
      </w:rPr>
      <w:t xml:space="preserve">                                                                                                                    Page </w:t>
    </w:r>
    <w:r w:rsidRPr="00C0185F">
      <w:rPr>
        <w:rStyle w:val="PageNumber"/>
        <w:rFonts w:ascii="Arial" w:hAnsi="Arial" w:cs="Arial"/>
        <w:sz w:val="20"/>
        <w:szCs w:val="20"/>
      </w:rPr>
      <w:fldChar w:fldCharType="begin"/>
    </w:r>
    <w:r w:rsidRPr="00C0185F">
      <w:rPr>
        <w:rStyle w:val="PageNumber"/>
        <w:rFonts w:ascii="Arial" w:hAnsi="Arial" w:cs="Arial"/>
        <w:sz w:val="20"/>
        <w:szCs w:val="20"/>
      </w:rPr>
      <w:instrText xml:space="preserve"> PAGE </w:instrText>
    </w:r>
    <w:r w:rsidRPr="00C0185F">
      <w:rPr>
        <w:rStyle w:val="PageNumber"/>
        <w:rFonts w:ascii="Arial" w:hAnsi="Arial" w:cs="Arial"/>
        <w:sz w:val="20"/>
        <w:szCs w:val="20"/>
      </w:rPr>
      <w:fldChar w:fldCharType="separate"/>
    </w:r>
    <w:r w:rsidRPr="00C0185F">
      <w:rPr>
        <w:rStyle w:val="PageNumber"/>
        <w:rFonts w:ascii="Arial" w:hAnsi="Arial" w:cs="Arial"/>
        <w:sz w:val="20"/>
        <w:szCs w:val="20"/>
      </w:rPr>
      <w:t>7</w:t>
    </w:r>
    <w:r w:rsidRPr="00C0185F">
      <w:rPr>
        <w:rStyle w:val="PageNumber"/>
        <w:rFonts w:ascii="Arial" w:hAnsi="Arial" w:cs="Arial"/>
        <w:sz w:val="20"/>
        <w:szCs w:val="20"/>
      </w:rPr>
      <w:fldChar w:fldCharType="end"/>
    </w:r>
    <w:r w:rsidRPr="00C0185F">
      <w:rPr>
        <w:rStyle w:val="PageNumber"/>
        <w:rFonts w:ascii="Arial" w:hAnsi="Arial" w:cs="Arial"/>
        <w:sz w:val="20"/>
        <w:szCs w:val="20"/>
      </w:rPr>
      <w:t xml:space="preserve"> of </w:t>
    </w:r>
    <w:r w:rsidRPr="00C0185F">
      <w:rPr>
        <w:rStyle w:val="PageNumber"/>
        <w:rFonts w:ascii="Arial" w:hAnsi="Arial" w:cs="Arial"/>
        <w:sz w:val="20"/>
        <w:szCs w:val="20"/>
      </w:rPr>
      <w:fldChar w:fldCharType="begin"/>
    </w:r>
    <w:r w:rsidRPr="00C0185F">
      <w:rPr>
        <w:rStyle w:val="PageNumber"/>
        <w:rFonts w:ascii="Arial" w:hAnsi="Arial" w:cs="Arial"/>
        <w:sz w:val="20"/>
        <w:szCs w:val="20"/>
      </w:rPr>
      <w:instrText xml:space="preserve"> NUMPAGES </w:instrText>
    </w:r>
    <w:r w:rsidRPr="00C0185F">
      <w:rPr>
        <w:rStyle w:val="PageNumber"/>
        <w:rFonts w:ascii="Arial" w:hAnsi="Arial" w:cs="Arial"/>
        <w:sz w:val="20"/>
        <w:szCs w:val="20"/>
      </w:rPr>
      <w:fldChar w:fldCharType="separate"/>
    </w:r>
    <w:r w:rsidRPr="00C0185F">
      <w:rPr>
        <w:rStyle w:val="PageNumber"/>
        <w:rFonts w:ascii="Arial" w:hAnsi="Arial" w:cs="Arial"/>
        <w:sz w:val="20"/>
        <w:szCs w:val="20"/>
      </w:rPr>
      <w:t>11</w:t>
    </w:r>
    <w:r w:rsidRPr="00C0185F">
      <w:rPr>
        <w:rStyle w:val="PageNumber"/>
        <w:rFonts w:ascii="Arial" w:hAnsi="Arial" w:cs="Arial"/>
        <w:sz w:val="20"/>
        <w:szCs w:val="20"/>
      </w:rPr>
      <w:fldChar w:fldCharType="end"/>
    </w:r>
  </w:p>
  <w:p w14:paraId="1515DC1E" w14:textId="77777777" w:rsidR="00425B76" w:rsidRPr="00C0185F" w:rsidRDefault="00854D01" w:rsidP="00425B76">
    <w:pPr>
      <w:pStyle w:val="Footer"/>
      <w:tabs>
        <w:tab w:val="clear" w:pos="4513"/>
        <w:tab w:val="clear" w:pos="9026"/>
        <w:tab w:val="left" w:pos="4260"/>
      </w:tabs>
    </w:pPr>
    <w: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21C543" w14:textId="471D9DA4" w:rsidR="00425B76" w:rsidRDefault="00B52F32" w:rsidP="00C0185F">
    <w:pPr>
      <w:jc w:val="right"/>
      <w:rPr>
        <w:rStyle w:val="PageNumber"/>
        <w:rFonts w:ascii="Arial" w:hAnsi="Arial" w:cs="Arial"/>
        <w:sz w:val="20"/>
        <w:szCs w:val="20"/>
      </w:rPr>
    </w:pPr>
    <w:r>
      <w:rPr>
        <w:rFonts w:ascii="Arial" w:hAnsi="Arial" w:cs="Arial"/>
        <w:noProof/>
        <w:sz w:val="20"/>
        <w:szCs w:val="20"/>
      </w:rPr>
      <mc:AlternateContent>
        <mc:Choice Requires="wps">
          <w:drawing>
            <wp:anchor distT="0" distB="0" distL="0" distR="0" simplePos="0" relativeHeight="251663360" behindDoc="0" locked="0" layoutInCell="1" allowOverlap="1" wp14:anchorId="56356BED" wp14:editId="66B18C2A">
              <wp:simplePos x="635" y="635"/>
              <wp:positionH relativeFrom="page">
                <wp:align>center</wp:align>
              </wp:positionH>
              <wp:positionV relativeFrom="page">
                <wp:align>bottom</wp:align>
              </wp:positionV>
              <wp:extent cx="518795" cy="345440"/>
              <wp:effectExtent l="0" t="0" r="14605" b="0"/>
              <wp:wrapNone/>
              <wp:docPr id="1631882030"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1A31474E" w14:textId="6F894164"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6356BED" id="_x0000_t202" coordsize="21600,21600" o:spt="202" path="m,l,21600r21600,l21600,xe">
              <v:stroke joinstyle="miter"/>
              <v:path gradientshapeok="t" o:connecttype="rect"/>
            </v:shapetype>
            <v:shape id="Text Box 6" o:spid="_x0000_s1031" type="#_x0000_t202" alt="OFFICIAL" style="position:absolute;left:0;text-align:left;margin-left:0;margin-top:0;width:40.85pt;height:27.2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tQUBDwIAABwEAAAOAAAAZHJzL2Uyb0RvYy54bWysU01v2zAMvQ/YfxB0X+x0ydYacYqsRYYB&#10;QVsgHXpWZCk2IIsCpcTOfv0oJU62bqeiF5kmKX689zS77VvD9gp9A7bk41HOmbISqsZuS/7zefnp&#10;mjMfhK2EAatKflCe384/fph1rlBXUIOpFDIqYn3RuZLXIbgiy7ysVSv8CJyyFNSArQj0i9usQtFR&#10;9dZkV3n+JesAK4cglffkvT8G+TzV11rJ8Ki1V4GZktNsIZ2Yzk08s/lMFFsUrm7kaQzxhila0Vhq&#10;ei51L4JgO2z+KdU2EsGDDiMJbQZaN1KlHWibcf5qm3UtnEq7EDjenWHy71dWPuzX7glZ6L9BTwRG&#10;QDrnC0/OuE+vsY1fmpRRnCA8nGFTfWCSnNPx9debKWeSQp8n08kkwZpdLjv04buClkWj5EisJLDE&#10;fuUDNaTUISX2srBsjEnMGPuXgxKjJ7tMGK3Qb3rWVDTIMP0GqgMthXDk2zu5bKj1SvjwJJAIpj1I&#10;tOGRDm2gKzmcLM5qwF//88d8wp2inHUkmJJbUjRn5oclPqK2BgMHY5OM8U0+zSlud+0dkAzH9CKc&#10;TCZ5MZjB1AjtC8l5ERtRSFhJ7Uq+Gcy7cFQuPQepFouURDJyIqzs2slYOsIVsXzuXwS6E+CBmHqA&#10;QU2ieIX7MTfe9G6xC4R+IiVCewTyhDhJMHF1ei5R43/+p6zLo57/BgAA//8DAFBLAwQUAAYACAAA&#10;ACEA2I98TtoAAAADAQAADwAAAGRycy9kb3ducmV2LnhtbEyPTU/DMAyG70j8h8hI3Fi6D2AqTSc0&#10;idMQ0jYu3LzEawuNUzXp1v17DBe4WLLeV48fF6vRt+pEfWwCG5hOMlDENriGKwPv+5e7JaiYkB22&#10;gcnAhSKsyuurAnMXzryl0y5VSiAcczRQp9TlWkdbk8c4CR2xZMfQe0yy9pV2PZ4F7ls9y7IH7bFh&#10;uVBjR+ua7Ndu8Abut+l1eOP9/GOcXT433drOjxtrzO3N+PwEKtGY/srwoy/qUIrTIQzsomoNyCPp&#10;d0q2nD6COgh3sQBdFvq/e/kNAAD//wMAUEsBAi0AFAAGAAgAAAAhALaDOJL+AAAA4QEAABMAAAAA&#10;AAAAAAAAAAAAAAAAAFtDb250ZW50X1R5cGVzXS54bWxQSwECLQAUAAYACAAAACEAOP0h/9YAAACU&#10;AQAACwAAAAAAAAAAAAAAAAAvAQAAX3JlbHMvLnJlbHNQSwECLQAUAAYACAAAACEASLUFAQ8CAAAc&#10;BAAADgAAAAAAAAAAAAAAAAAuAgAAZHJzL2Uyb0RvYy54bWxQSwECLQAUAAYACAAAACEA2I98TtoA&#10;AAADAQAADwAAAAAAAAAAAAAAAABpBAAAZHJzL2Rvd25yZXYueG1sUEsFBgAAAAAEAAQA8wAAAHAF&#10;AAAAAA==&#10;" filled="f" stroked="f">
              <v:fill o:detectmouseclick="t"/>
              <v:textbox style="mso-fit-shape-to-text:t" inset="0,0,0,15pt">
                <w:txbxContent>
                  <w:p w14:paraId="1A31474E" w14:textId="6F894164"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p>
  <w:p w14:paraId="53996837" w14:textId="77777777" w:rsidR="00C0185F" w:rsidRPr="00C0185F" w:rsidRDefault="00854D01" w:rsidP="00425B76">
    <w:pPr>
      <w:rPr>
        <w:rFonts w:ascii="Arial" w:hAnsi="Arial" w:cs="Arial"/>
        <w:sz w:val="20"/>
        <w:szCs w:val="20"/>
      </w:rPr>
    </w:pPr>
    <w:r w:rsidRPr="00425B76">
      <w:rPr>
        <w:rFonts w:ascii="Arial" w:hAnsi="Arial"/>
        <w:sz w:val="20"/>
        <w:szCs w:val="20"/>
      </w:rPr>
      <w:t>National Form MG4D</w:t>
    </w:r>
    <w:r w:rsidRPr="00C0185F">
      <w:rPr>
        <w:rStyle w:val="PageNumber"/>
        <w:rFonts w:ascii="Arial" w:hAnsi="Arial" w:cs="Arial"/>
        <w:sz w:val="20"/>
        <w:szCs w:val="20"/>
      </w:rPr>
      <w:t xml:space="preserve">                                                                                                                                    Page </w:t>
    </w:r>
    <w:r w:rsidRPr="00C0185F">
      <w:rPr>
        <w:rStyle w:val="PageNumber"/>
        <w:rFonts w:ascii="Arial" w:hAnsi="Arial" w:cs="Arial"/>
        <w:sz w:val="20"/>
        <w:szCs w:val="20"/>
      </w:rPr>
      <w:fldChar w:fldCharType="begin"/>
    </w:r>
    <w:r w:rsidRPr="00C0185F">
      <w:rPr>
        <w:rStyle w:val="PageNumber"/>
        <w:rFonts w:ascii="Arial" w:hAnsi="Arial" w:cs="Arial"/>
        <w:sz w:val="20"/>
        <w:szCs w:val="20"/>
      </w:rPr>
      <w:instrText xml:space="preserve"> PAGE </w:instrText>
    </w:r>
    <w:r w:rsidRPr="00C0185F">
      <w:rPr>
        <w:rStyle w:val="PageNumber"/>
        <w:rFonts w:ascii="Arial" w:hAnsi="Arial" w:cs="Arial"/>
        <w:sz w:val="20"/>
        <w:szCs w:val="20"/>
      </w:rPr>
      <w:fldChar w:fldCharType="separate"/>
    </w:r>
    <w:r w:rsidRPr="00C0185F">
      <w:rPr>
        <w:rStyle w:val="PageNumber"/>
        <w:rFonts w:ascii="Arial" w:hAnsi="Arial" w:cs="Arial"/>
        <w:sz w:val="20"/>
        <w:szCs w:val="20"/>
      </w:rPr>
      <w:t>1</w:t>
    </w:r>
    <w:r w:rsidRPr="00C0185F">
      <w:rPr>
        <w:rStyle w:val="PageNumber"/>
        <w:rFonts w:ascii="Arial" w:hAnsi="Arial" w:cs="Arial"/>
        <w:sz w:val="20"/>
        <w:szCs w:val="20"/>
      </w:rPr>
      <w:fldChar w:fldCharType="end"/>
    </w:r>
    <w:r w:rsidRPr="00C0185F">
      <w:rPr>
        <w:rStyle w:val="PageNumber"/>
        <w:rFonts w:ascii="Arial" w:hAnsi="Arial" w:cs="Arial"/>
        <w:sz w:val="20"/>
        <w:szCs w:val="20"/>
      </w:rPr>
      <w:t xml:space="preserve"> of </w:t>
    </w:r>
    <w:r w:rsidRPr="00C0185F">
      <w:rPr>
        <w:rStyle w:val="PageNumber"/>
        <w:rFonts w:ascii="Arial" w:hAnsi="Arial" w:cs="Arial"/>
        <w:sz w:val="20"/>
        <w:szCs w:val="20"/>
      </w:rPr>
      <w:fldChar w:fldCharType="begin"/>
    </w:r>
    <w:r w:rsidRPr="00C0185F">
      <w:rPr>
        <w:rStyle w:val="PageNumber"/>
        <w:rFonts w:ascii="Arial" w:hAnsi="Arial" w:cs="Arial"/>
        <w:sz w:val="20"/>
        <w:szCs w:val="20"/>
      </w:rPr>
      <w:instrText xml:space="preserve"> NUMPAGES </w:instrText>
    </w:r>
    <w:r w:rsidRPr="00C0185F">
      <w:rPr>
        <w:rStyle w:val="PageNumber"/>
        <w:rFonts w:ascii="Arial" w:hAnsi="Arial" w:cs="Arial"/>
        <w:sz w:val="20"/>
        <w:szCs w:val="20"/>
      </w:rPr>
      <w:fldChar w:fldCharType="separate"/>
    </w:r>
    <w:r w:rsidRPr="00C0185F">
      <w:rPr>
        <w:rStyle w:val="PageNumber"/>
        <w:rFonts w:ascii="Arial" w:hAnsi="Arial" w:cs="Arial"/>
        <w:sz w:val="20"/>
        <w:szCs w:val="20"/>
      </w:rPr>
      <w:t>11</w:t>
    </w:r>
    <w:r w:rsidRPr="00C0185F">
      <w:rPr>
        <w:rStyle w:val="PageNumber"/>
        <w:rFonts w:ascii="Arial" w:hAnsi="Arial" w:cs="Arial"/>
        <w:sz w:val="20"/>
        <w:szCs w:val="20"/>
      </w:rPr>
      <w:fldChar w:fldCharType="end"/>
    </w:r>
  </w:p>
  <w:p w14:paraId="3F3FEDC2" w14:textId="77777777" w:rsidR="000E52A4" w:rsidRPr="00C0185F" w:rsidRDefault="00854D01" w:rsidP="000A1635">
    <w:pPr>
      <w:pStyle w:val="Footer"/>
      <w:tabs>
        <w:tab w:val="clear" w:pos="4513"/>
        <w:tab w:val="clear" w:pos="9026"/>
        <w:tab w:val="left" w:pos="4260"/>
      </w:tabs>
    </w:pPr>
    <w: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A401C6" w14:textId="46A7CB93" w:rsidR="002B0396" w:rsidRPr="00C66980" w:rsidRDefault="00B52F32" w:rsidP="00C66980">
    <w:pPr>
      <w:pStyle w:val="Footer"/>
      <w:framePr w:wrap="around" w:vAnchor="text" w:hAnchor="page" w:x="10615" w:y="-66"/>
      <w:rPr>
        <w:rStyle w:val="PageNumber"/>
        <w:rFonts w:ascii="Arial" w:hAnsi="Arial"/>
        <w:sz w:val="16"/>
      </w:rPr>
    </w:pPr>
    <w:r>
      <w:rPr>
        <w:rFonts w:ascii="Arial" w:hAnsi="Arial"/>
        <w:noProof/>
        <w:sz w:val="16"/>
      </w:rPr>
      <mc:AlternateContent>
        <mc:Choice Requires="wps">
          <w:drawing>
            <wp:anchor distT="0" distB="0" distL="0" distR="0" simplePos="0" relativeHeight="251666432" behindDoc="0" locked="0" layoutInCell="1" allowOverlap="1" wp14:anchorId="2E3992AE" wp14:editId="43440083">
              <wp:simplePos x="635" y="635"/>
              <wp:positionH relativeFrom="page">
                <wp:align>center</wp:align>
              </wp:positionH>
              <wp:positionV relativeFrom="page">
                <wp:align>bottom</wp:align>
              </wp:positionV>
              <wp:extent cx="518795" cy="345440"/>
              <wp:effectExtent l="0" t="0" r="14605" b="0"/>
              <wp:wrapNone/>
              <wp:docPr id="1749121678" name="Text Box 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68A3181C" w14:textId="53E0CD9A"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E3992AE" id="_x0000_t202" coordsize="21600,21600" o:spt="202" path="m,l,21600r21600,l21600,xe">
              <v:stroke joinstyle="miter"/>
              <v:path gradientshapeok="t" o:connecttype="rect"/>
            </v:shapetype>
            <v:shape id="Text Box 9" o:spid="_x0000_s1033" type="#_x0000_t202" alt="OFFICIAL" style="position:absolute;margin-left:0;margin-top:0;width:40.85pt;height:27.2pt;z-index:2516664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y2B6EAIAABwEAAAOAAAAZHJzL2Uyb0RvYy54bWysU01v2zAMvQ/YfxB0X+x0ydoacYqsRYYB&#10;QVsgHXpWZCk2YIkCpcTOfv0oJU66bqdhF5kmKX689zS7603L9gp9A7bk41HOmbISqsZuS/7jZfnp&#10;hjMfhK1EC1aV/KA8v5t//DDrXKGuoIa2UsioiPVF50peh+CKLPOyVkb4EThlKagBjQj0i9usQtFR&#10;ddNmV3n+JesAK4cglffkfTgG+TzV11rJ8KS1V4G1JafZQjoxnZt4ZvOZKLYoXN3I0xjiH6YworHU&#10;9FzqQQTBdtj8Uco0EsGDDiMJJgOtG6nSDrTNOH+3zboWTqVdCBzvzjD5/1dWPu7X7hlZ6L9CTwRG&#10;QDrnC0/OuE+v0cQvTcooThAezrCpPjBJzun45vp2ypmk0OfJdDJJsGaXyw59+KbAsGiUHImVBJbY&#10;r3yghpQ6pMReFpZN2yZmWvubgxKjJ7tMGK3Qb3rWVCW/HqbfQHWgpRCOfHsnlw21XgkfngUSwbQH&#10;iTY80aFb6EoOJ4uzGvDn3/wxn3CnKGcdCabklhTNWfvdEh9RW4OBg7FJxvg2n+YUtztzDyTDMb0I&#10;J5NJXgztYGoE80pyXsRGFBJWUruSbwbzPhyVS89BqsUiJZGMnAgru3Yylo5wRSxf+leB7gR4IKYe&#10;YVCTKN7hfsyNN71b7AKhn0iJ0B6BPCFOEkxcnZ5L1Pjb/5R1edTzXwAAAP//AwBQSwMEFAAGAAgA&#10;AAAhANiPfE7aAAAAAwEAAA8AAABkcnMvZG93bnJldi54bWxMj01PwzAMhu9I/IfISNxYug9gKk0n&#10;NInTENI2Lty8xGsLjVM16db9ewwXuFiy3lePHxer0bfqRH1sAhuYTjJQxDa4hisD7/uXuyWomJAd&#10;toHJwIUirMrrqwJzF868pdMuVUogHHM0UKfU5VpHW5PHOAkdsWTH0HtMsvaVdj2eBe5bPcuyB+2x&#10;YblQY0frmuzXbvAG7rfpdXjj/fxjnF0+N93azo8ba8ztzfj8BCrRmP7K8KMv6lCK0yEM7KJqDcgj&#10;6XdKtpw+gjoId7EAXRb6v3v5DQAA//8DAFBLAQItABQABgAIAAAAIQC2gziS/gAAAOEBAAATAAAA&#10;AAAAAAAAAAAAAAAAAABbQ29udGVudF9UeXBlc10ueG1sUEsBAi0AFAAGAAgAAAAhADj9If/WAAAA&#10;lAEAAAsAAAAAAAAAAAAAAAAALwEAAF9yZWxzLy5yZWxzUEsBAi0AFAAGAAgAAAAhAJLLYHoQAgAA&#10;HAQAAA4AAAAAAAAAAAAAAAAALgIAAGRycy9lMm9Eb2MueG1sUEsBAi0AFAAGAAgAAAAhANiPfE7a&#10;AAAAAwEAAA8AAAAAAAAAAAAAAAAAagQAAGRycy9kb3ducmV2LnhtbFBLBQYAAAAABAAEAPMAAABx&#10;BQAAAAA=&#10;" filled="f" stroked="f">
              <v:fill o:detectmouseclick="t"/>
              <v:textbox style="mso-fit-shape-to-text:t" inset="0,0,0,15pt">
                <w:txbxContent>
                  <w:p w14:paraId="68A3181C" w14:textId="53E0CD9A"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p>
  <w:tbl>
    <w:tblPr>
      <w:tblW w:w="0" w:type="auto"/>
      <w:tblLook w:val="04A0" w:firstRow="1" w:lastRow="0" w:firstColumn="1" w:lastColumn="0" w:noHBand="0" w:noVBand="1"/>
    </w:tblPr>
    <w:tblGrid>
      <w:gridCol w:w="9996"/>
      <w:gridCol w:w="232"/>
      <w:gridCol w:w="232"/>
    </w:tblGrid>
    <w:tr w:rsidR="00842AE9" w14:paraId="0B90ADE5" w14:textId="77777777" w:rsidTr="002B0396">
      <w:trPr>
        <w:trHeight w:val="80"/>
      </w:trPr>
      <w:tc>
        <w:tcPr>
          <w:tcW w:w="4828" w:type="dxa"/>
        </w:tcPr>
        <w:p w14:paraId="60E4FF04" w14:textId="77777777" w:rsidR="002B0396" w:rsidRPr="00297E9D" w:rsidRDefault="00854D01" w:rsidP="00297E9D">
          <w:pPr>
            <w:pStyle w:val="Footer"/>
            <w:ind w:right="360"/>
            <w:rPr>
              <w:rFonts w:ascii="Arial" w:hAnsi="Arial"/>
              <w:sz w:val="16"/>
              <w:szCs w:val="18"/>
            </w:rPr>
          </w:pPr>
          <w:r w:rsidRPr="002B0396">
            <w:rPr>
              <w:rFonts w:ascii="Arial" w:hAnsi="Arial"/>
              <w:noProof/>
              <w:sz w:val="16"/>
              <w:szCs w:val="18"/>
            </w:rPr>
            <w:drawing>
              <wp:inline distT="0" distB="0" distL="0" distR="0" wp14:anchorId="4299BF17" wp14:editId="1F44B0CF">
                <wp:extent cx="5973009" cy="704948"/>
                <wp:effectExtent l="0" t="0" r="8890" b="0"/>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
                        <pic:cNvPicPr/>
                      </pic:nvPicPr>
                      <pic:blipFill>
                        <a:blip r:embed="rId1"/>
                        <a:stretch>
                          <a:fillRect/>
                        </a:stretch>
                      </pic:blipFill>
                      <pic:spPr>
                        <a:xfrm>
                          <a:off x="0" y="0"/>
                          <a:ext cx="5973009" cy="704948"/>
                        </a:xfrm>
                        <a:prstGeom prst="rect">
                          <a:avLst/>
                        </a:prstGeom>
                      </pic:spPr>
                    </pic:pic>
                  </a:graphicData>
                </a:graphic>
              </wp:inline>
            </w:drawing>
          </w:r>
        </w:p>
      </w:tc>
      <w:tc>
        <w:tcPr>
          <w:tcW w:w="4804" w:type="dxa"/>
        </w:tcPr>
        <w:p w14:paraId="4C18207B" w14:textId="77777777" w:rsidR="002B0396" w:rsidRPr="00297E9D" w:rsidRDefault="002B0396" w:rsidP="00297E9D">
          <w:pPr>
            <w:pStyle w:val="Footer"/>
            <w:jc w:val="center"/>
            <w:rPr>
              <w:rFonts w:ascii="Arial" w:hAnsi="Arial"/>
              <w:sz w:val="16"/>
              <w:szCs w:val="18"/>
            </w:rPr>
          </w:pPr>
        </w:p>
      </w:tc>
      <w:tc>
        <w:tcPr>
          <w:tcW w:w="4804" w:type="dxa"/>
        </w:tcPr>
        <w:p w14:paraId="54A2FB54" w14:textId="77777777" w:rsidR="002B0396" w:rsidRPr="00297E9D" w:rsidRDefault="002B0396" w:rsidP="00297E9D">
          <w:pPr>
            <w:pStyle w:val="Footer"/>
            <w:jc w:val="center"/>
            <w:rPr>
              <w:rFonts w:ascii="Arial" w:hAnsi="Arial"/>
              <w:sz w:val="16"/>
              <w:szCs w:val="18"/>
            </w:rPr>
          </w:pPr>
        </w:p>
      </w:tc>
    </w:tr>
  </w:tbl>
  <w:p w14:paraId="486BDEA4" w14:textId="77777777" w:rsidR="002B0396" w:rsidRPr="007938F7" w:rsidRDefault="002B0396" w:rsidP="007E301E">
    <w:pPr>
      <w:pStyle w:val="Footer"/>
      <w:rPr>
        <w:rFonts w:ascii="Tahoma" w:hAnsi="Tahoma"/>
        <w:sz w:val="18"/>
        <w:szCs w:val="18"/>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4C3D8" w14:textId="4CACBB57" w:rsidR="007E301E" w:rsidRPr="00C66980" w:rsidRDefault="00B52F32" w:rsidP="00C66980">
    <w:pPr>
      <w:pStyle w:val="Footer"/>
      <w:framePr w:wrap="around" w:vAnchor="text" w:hAnchor="page" w:x="10615" w:y="-66"/>
      <w:rPr>
        <w:rStyle w:val="PageNumber"/>
        <w:rFonts w:ascii="Arial" w:hAnsi="Arial"/>
        <w:sz w:val="16"/>
      </w:rPr>
    </w:pPr>
    <w:r>
      <w:rPr>
        <w:rFonts w:ascii="Arial" w:hAnsi="Arial"/>
        <w:noProof/>
        <w:sz w:val="16"/>
      </w:rPr>
      <mc:AlternateContent>
        <mc:Choice Requires="wps">
          <w:drawing>
            <wp:anchor distT="0" distB="0" distL="0" distR="0" simplePos="0" relativeHeight="251667456" behindDoc="0" locked="0" layoutInCell="1" allowOverlap="1" wp14:anchorId="199BCF26" wp14:editId="7B2B8552">
              <wp:simplePos x="635" y="635"/>
              <wp:positionH relativeFrom="page">
                <wp:align>center</wp:align>
              </wp:positionH>
              <wp:positionV relativeFrom="page">
                <wp:align>bottom</wp:align>
              </wp:positionV>
              <wp:extent cx="518795" cy="345440"/>
              <wp:effectExtent l="0" t="0" r="14605" b="0"/>
              <wp:wrapNone/>
              <wp:docPr id="132458894" name="Text Box 1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4D799EE8" w14:textId="4DD1F788"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99BCF26" id="_x0000_t202" coordsize="21600,21600" o:spt="202" path="m,l,21600r21600,l21600,xe">
              <v:stroke joinstyle="miter"/>
              <v:path gradientshapeok="t" o:connecttype="rect"/>
            </v:shapetype>
            <v:shape id="Text Box 10" o:spid="_x0000_s1035" type="#_x0000_t202" alt="OFFICIAL" style="position:absolute;margin-left:0;margin-top:0;width:40.85pt;height:27.2pt;z-index:2516674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tSvBEAIAABwEAAAOAAAAZHJzL2Uyb0RvYy54bWysU02P2jAQvVfqf7B8LwlbaJeIsKK7oqqE&#10;dldiqz0bxyaRYo81NiT013dsCLTbnqpenMnMeD7ee57f9aZlB4W+AVvy8SjnTFkJVWN3Jf/+svpw&#10;y5kPwlaiBatKflSe3y3ev5t3rlA3UENbKWRUxPqicyWvQ3BFlnlZKyP8CJyyFNSARgT6xV1Woeio&#10;ummzmzz/lHWAlUOQynvyPpyCfJHqa61keNLaq8DaktNsIZ2Yzm08s8VcFDsUrm7keQzxD1MY0Vhq&#10;ein1IIJge2z+KGUaieBBh5EEk4HWjVRpB9pmnL/ZZlMLp9IuBI53F5j8/ysrHw8b94ws9F+gJwIj&#10;IJ3zhSdn3KfXaOKXJmUUJwiPF9hUH5gk53R8+3k25UxS6ONkOpkkWLPrZYc+fFVgWDRKjsRKAksc&#10;1j5QQ0odUmIvC6umbRMzrf3NQYnRk10njFbotz1rqpLPhum3UB1pKYQT397JVUOt18KHZ4FEMO1B&#10;og1PdOgWupLD2eKsBvzxN3/MJ9wpyllHgim5JUVz1n6zxEfU1mDgYGyTMZ7l05zidm/ugWQ4phfh&#10;ZDLJi6EdTI1gXknOy9iIQsJKalfy7WDeh5Ny6TlItVymJJKRE2FtN07G0hGuiOVL/yrQnQEPxNQj&#10;DGoSxRvcT7nxpnfLfSD0EykR2hOQZ8RJgomr83OJGv/1P2VdH/XiJwAAAP//AwBQSwMEFAAGAAgA&#10;AAAhANiPfE7aAAAAAwEAAA8AAABkcnMvZG93bnJldi54bWxMj01PwzAMhu9I/IfISNxYug9gKk0n&#10;NInTENI2Lty8xGsLjVM16db9ewwXuFiy3lePHxer0bfqRH1sAhuYTjJQxDa4hisD7/uXuyWomJAd&#10;toHJwIUirMrrqwJzF868pdMuVUogHHM0UKfU5VpHW5PHOAkdsWTH0HtMsvaVdj2eBe5bPcuyB+2x&#10;YblQY0frmuzXbvAG7rfpdXjj/fxjnF0+N93azo8ba8ztzfj8BCrRmP7K8KMv6lCK0yEM7KJqDcgj&#10;6XdKtpw+gjoId7EAXRb6v3v5DQAA//8DAFBLAQItABQABgAIAAAAIQC2gziS/gAAAOEBAAATAAAA&#10;AAAAAAAAAAAAAAAAAABbQ29udGVudF9UeXBlc10ueG1sUEsBAi0AFAAGAAgAAAAhADj9If/WAAAA&#10;lAEAAAsAAAAAAAAAAAAAAAAALwEAAF9yZWxzLy5yZWxzUEsBAi0AFAAGAAgAAAAhANW1K8EQAgAA&#10;HAQAAA4AAAAAAAAAAAAAAAAALgIAAGRycy9lMm9Eb2MueG1sUEsBAi0AFAAGAAgAAAAhANiPfE7a&#10;AAAAAwEAAA8AAAAAAAAAAAAAAAAAagQAAGRycy9kb3ducmV2LnhtbFBLBQYAAAAABAAEAPMAAABx&#10;BQAAAAA=&#10;" filled="f" stroked="f">
              <v:fill o:detectmouseclick="t"/>
              <v:textbox style="mso-fit-shape-to-text:t" inset="0,0,0,15pt">
                <w:txbxContent>
                  <w:p w14:paraId="4D799EE8" w14:textId="4DD1F788"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p>
  <w:tbl>
    <w:tblPr>
      <w:tblW w:w="14436" w:type="dxa"/>
      <w:tblLook w:val="04A0" w:firstRow="1" w:lastRow="0" w:firstColumn="1" w:lastColumn="0" w:noHBand="0" w:noVBand="1"/>
    </w:tblPr>
    <w:tblGrid>
      <w:gridCol w:w="4828"/>
      <w:gridCol w:w="4804"/>
      <w:gridCol w:w="4804"/>
    </w:tblGrid>
    <w:tr w:rsidR="00842AE9" w14:paraId="0FE0A628" w14:textId="77777777" w:rsidTr="007E301E">
      <w:trPr>
        <w:trHeight w:val="80"/>
      </w:trPr>
      <w:tc>
        <w:tcPr>
          <w:tcW w:w="4828" w:type="dxa"/>
        </w:tcPr>
        <w:p w14:paraId="3EF9F9E1" w14:textId="77777777" w:rsidR="007E301E" w:rsidRPr="00297E9D" w:rsidRDefault="007E301E" w:rsidP="00297E9D">
          <w:pPr>
            <w:pStyle w:val="Footer"/>
            <w:ind w:right="360"/>
            <w:rPr>
              <w:rFonts w:ascii="Arial" w:hAnsi="Arial"/>
              <w:sz w:val="16"/>
              <w:szCs w:val="18"/>
            </w:rPr>
          </w:pPr>
        </w:p>
      </w:tc>
      <w:tc>
        <w:tcPr>
          <w:tcW w:w="4804" w:type="dxa"/>
        </w:tcPr>
        <w:p w14:paraId="16F4005C" w14:textId="77777777" w:rsidR="007E301E" w:rsidRPr="00297E9D" w:rsidRDefault="007E301E" w:rsidP="00297E9D">
          <w:pPr>
            <w:pStyle w:val="Footer"/>
            <w:jc w:val="center"/>
            <w:rPr>
              <w:rFonts w:ascii="Arial" w:hAnsi="Arial"/>
              <w:sz w:val="16"/>
              <w:szCs w:val="18"/>
            </w:rPr>
          </w:pPr>
        </w:p>
      </w:tc>
      <w:tc>
        <w:tcPr>
          <w:tcW w:w="4804" w:type="dxa"/>
        </w:tcPr>
        <w:p w14:paraId="29BE982C" w14:textId="77777777" w:rsidR="007E301E" w:rsidRPr="00297E9D" w:rsidRDefault="007E301E" w:rsidP="00297E9D">
          <w:pPr>
            <w:pStyle w:val="Footer"/>
            <w:jc w:val="center"/>
            <w:rPr>
              <w:rFonts w:ascii="Arial" w:hAnsi="Arial"/>
              <w:sz w:val="16"/>
              <w:szCs w:val="18"/>
            </w:rPr>
          </w:pPr>
        </w:p>
      </w:tc>
    </w:tr>
  </w:tbl>
  <w:p w14:paraId="3852FBA9" w14:textId="77777777" w:rsidR="007E301E" w:rsidRPr="007938F7" w:rsidRDefault="007E301E" w:rsidP="007E301E">
    <w:pPr>
      <w:pStyle w:val="Footer"/>
      <w:rPr>
        <w:rFonts w:ascii="Tahoma" w:hAnsi="Tahoma"/>
        <w:sz w:val="18"/>
        <w:szCs w:val="18"/>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8B0AC9" w14:textId="4569B5E3" w:rsidR="00A6025E" w:rsidRPr="00C66980" w:rsidRDefault="00B52F32" w:rsidP="00C66980">
    <w:pPr>
      <w:pStyle w:val="Footer"/>
      <w:framePr w:wrap="around" w:vAnchor="text" w:hAnchor="page" w:x="10615" w:y="-66"/>
      <w:rPr>
        <w:rStyle w:val="PageNumber"/>
        <w:rFonts w:ascii="Arial" w:hAnsi="Arial"/>
        <w:sz w:val="16"/>
      </w:rPr>
    </w:pPr>
    <w:r>
      <w:rPr>
        <w:rFonts w:ascii="Arial" w:hAnsi="Arial"/>
        <w:noProof/>
        <w:sz w:val="16"/>
      </w:rPr>
      <mc:AlternateContent>
        <mc:Choice Requires="wps">
          <w:drawing>
            <wp:anchor distT="0" distB="0" distL="0" distR="0" simplePos="0" relativeHeight="251668480" behindDoc="0" locked="0" layoutInCell="1" allowOverlap="1" wp14:anchorId="03738FF3" wp14:editId="768D25B9">
              <wp:simplePos x="635" y="635"/>
              <wp:positionH relativeFrom="page">
                <wp:align>center</wp:align>
              </wp:positionH>
              <wp:positionV relativeFrom="page">
                <wp:align>bottom</wp:align>
              </wp:positionV>
              <wp:extent cx="518795" cy="345440"/>
              <wp:effectExtent l="0" t="0" r="14605" b="0"/>
              <wp:wrapNone/>
              <wp:docPr id="601383161" name="Text Box 1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0D120E8F" w14:textId="08C548D0"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3738FF3" id="_x0000_t202" coordsize="21600,21600" o:spt="202" path="m,l,21600r21600,l21600,xe">
              <v:stroke joinstyle="miter"/>
              <v:path gradientshapeok="t" o:connecttype="rect"/>
            </v:shapetype>
            <v:shape id="Text Box 11" o:spid="_x0000_s1036" type="#_x0000_t202" alt="OFFICIAL" style="position:absolute;margin-left:0;margin-top:0;width:40.85pt;height:27.2pt;z-index:2516684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FWwrDwIAAB0EAAAOAAAAZHJzL2Uyb0RvYy54bWysU01v2zAMvQ/YfxB0X+x0ydYacYqsRYYB&#10;QVsgHXpWZCk2IIsCpcTOfv0oJU62bqeiF5kmKX689zS77VvD9gp9A7bk41HOmbISqsZuS/7zefnp&#10;mjMfhK2EAatKflCe384/fph1rlBXUIOpFDIqYn3RuZLXIbgiy7ysVSv8CJyyFNSArQj0i9usQtFR&#10;9dZkV3n+JesAK4cglffkvT8G+TzV11rJ8Ki1V4GZktNsIZ2Yzk08s/lMFFsUrm7kaQzxhila0Vhq&#10;ei51L4JgO2z+KdU2EsGDDiMJbQZaN1KlHWibcf5qm3UtnEq7EDjenWHy71dWPuzX7glZ6L9BTwRG&#10;QDrnC0/OuE+vsY1fmpRRnCA8nGFTfWCSnNPx9debKWeSQp8n08kkwZpdLjv04buClkWj5EisJLDE&#10;fuUDNaTUISX2srBsjEnMGPuXgxKjJ7tMGK3Qb3rWVDR9ahxdG6gOtBXCkXDv5LKh3ivhw5NAYpgW&#10;IdWGRzq0ga7kcLI4qwF//c8f8wl4inLWkWJKbknSnJkflgiJ4hoMHIxNMsY3+TSnuN21d0A6HNOT&#10;cDKZ5MVgBlMjtC+k50VsRCFhJbUr+WYw78JRuvQepFosUhLpyImwsmsnY+mIVwTzuX8R6E6IB6Lq&#10;AQY5ieIV8MfceNO7xS4Q/ImVC5AnyEmDiazTe4ki//M/ZV1e9fw3AAAA//8DAFBLAwQUAAYACAAA&#10;ACEA2I98TtoAAAADAQAADwAAAGRycy9kb3ducmV2LnhtbEyPTU/DMAyG70j8h8hI3Fi6D2AqTSc0&#10;idMQ0jYu3LzEawuNUzXp1v17DBe4WLLeV48fF6vRt+pEfWwCG5hOMlDENriGKwPv+5e7JaiYkB22&#10;gcnAhSKsyuurAnMXzryl0y5VSiAcczRQp9TlWkdbk8c4CR2xZMfQe0yy9pV2PZ4F7ls9y7IH7bFh&#10;uVBjR+ua7Ndu8Abut+l1eOP9/GOcXT433drOjxtrzO3N+PwEKtGY/srwoy/qUIrTIQzsomoNyCPp&#10;d0q2nD6COgh3sQBdFvq/e/kNAAD//wMAUEsBAi0AFAAGAAgAAAAhALaDOJL+AAAA4QEAABMAAAAA&#10;AAAAAAAAAAAAAAAAAFtDb250ZW50X1R5cGVzXS54bWxQSwECLQAUAAYACAAAACEAOP0h/9YAAACU&#10;AQAACwAAAAAAAAAAAAAAAAAvAQAAX3JlbHMvLnJlbHNQSwECLQAUAAYACAAAACEATBVsKw8CAAAd&#10;BAAADgAAAAAAAAAAAAAAAAAuAgAAZHJzL2Uyb0RvYy54bWxQSwECLQAUAAYACAAAACEA2I98TtoA&#10;AAADAQAADwAAAAAAAAAAAAAAAABpBAAAZHJzL2Rvd25yZXYueG1sUEsFBgAAAAAEAAQA8wAAAHAF&#10;AAAAAA==&#10;" filled="f" stroked="f">
              <v:fill o:detectmouseclick="t"/>
              <v:textbox style="mso-fit-shape-to-text:t" inset="0,0,0,15pt">
                <w:txbxContent>
                  <w:p w14:paraId="0D120E8F" w14:textId="08C548D0"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p>
  <w:tbl>
    <w:tblPr>
      <w:tblW w:w="14436" w:type="dxa"/>
      <w:tblLook w:val="04A0" w:firstRow="1" w:lastRow="0" w:firstColumn="1" w:lastColumn="0" w:noHBand="0" w:noVBand="1"/>
    </w:tblPr>
    <w:tblGrid>
      <w:gridCol w:w="10118"/>
      <w:gridCol w:w="2159"/>
      <w:gridCol w:w="2159"/>
    </w:tblGrid>
    <w:tr w:rsidR="00842AE9" w14:paraId="52461F7B" w14:textId="77777777" w:rsidTr="007E301E">
      <w:trPr>
        <w:trHeight w:val="80"/>
      </w:trPr>
      <w:tc>
        <w:tcPr>
          <w:tcW w:w="4828" w:type="dxa"/>
        </w:tcPr>
        <w:p w14:paraId="22299FE2" w14:textId="77777777" w:rsidR="00A6025E" w:rsidRPr="00297E9D" w:rsidRDefault="00854D01" w:rsidP="00297E9D">
          <w:pPr>
            <w:pStyle w:val="Footer"/>
            <w:ind w:right="360"/>
            <w:rPr>
              <w:rFonts w:ascii="Arial" w:hAnsi="Arial"/>
              <w:sz w:val="16"/>
              <w:szCs w:val="18"/>
            </w:rPr>
          </w:pPr>
          <w:r w:rsidRPr="00A6025E">
            <w:rPr>
              <w:rFonts w:ascii="Arial" w:hAnsi="Arial"/>
              <w:noProof/>
              <w:sz w:val="16"/>
              <w:szCs w:val="18"/>
            </w:rPr>
            <w:drawing>
              <wp:inline distT="0" distB="0" distL="0" distR="0" wp14:anchorId="293FB018" wp14:editId="0B5359B8">
                <wp:extent cx="6058746" cy="466790"/>
                <wp:effectExtent l="0" t="0" r="0" b="9525"/>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
                        <pic:cNvPicPr/>
                      </pic:nvPicPr>
                      <pic:blipFill>
                        <a:blip r:embed="rId1"/>
                        <a:stretch>
                          <a:fillRect/>
                        </a:stretch>
                      </pic:blipFill>
                      <pic:spPr>
                        <a:xfrm>
                          <a:off x="0" y="0"/>
                          <a:ext cx="6058746" cy="466790"/>
                        </a:xfrm>
                        <a:prstGeom prst="rect">
                          <a:avLst/>
                        </a:prstGeom>
                      </pic:spPr>
                    </pic:pic>
                  </a:graphicData>
                </a:graphic>
              </wp:inline>
            </w:drawing>
          </w:r>
        </w:p>
      </w:tc>
      <w:tc>
        <w:tcPr>
          <w:tcW w:w="4804" w:type="dxa"/>
        </w:tcPr>
        <w:p w14:paraId="31E752EE" w14:textId="77777777" w:rsidR="00A6025E" w:rsidRPr="00297E9D" w:rsidRDefault="00A6025E" w:rsidP="00297E9D">
          <w:pPr>
            <w:pStyle w:val="Footer"/>
            <w:jc w:val="center"/>
            <w:rPr>
              <w:rFonts w:ascii="Arial" w:hAnsi="Arial"/>
              <w:sz w:val="16"/>
              <w:szCs w:val="18"/>
            </w:rPr>
          </w:pPr>
        </w:p>
      </w:tc>
      <w:tc>
        <w:tcPr>
          <w:tcW w:w="4804" w:type="dxa"/>
        </w:tcPr>
        <w:p w14:paraId="12654649" w14:textId="77777777" w:rsidR="00A6025E" w:rsidRPr="00297E9D" w:rsidRDefault="00A6025E" w:rsidP="00297E9D">
          <w:pPr>
            <w:pStyle w:val="Footer"/>
            <w:jc w:val="center"/>
            <w:rPr>
              <w:rFonts w:ascii="Arial" w:hAnsi="Arial"/>
              <w:sz w:val="16"/>
              <w:szCs w:val="18"/>
            </w:rPr>
          </w:pPr>
        </w:p>
      </w:tc>
    </w:tr>
  </w:tbl>
  <w:p w14:paraId="67329E07" w14:textId="77777777" w:rsidR="00A6025E" w:rsidRPr="007938F7" w:rsidRDefault="00A6025E" w:rsidP="007E301E">
    <w:pPr>
      <w:pStyle w:val="Footer"/>
      <w:rPr>
        <w:rFonts w:ascii="Tahoma" w:hAnsi="Tahoma"/>
        <w:sz w:val="18"/>
        <w:szCs w:val="18"/>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703214" w14:textId="66A3A55B" w:rsidR="00A6025E" w:rsidRPr="00C66980" w:rsidRDefault="00B52F32" w:rsidP="00C66980">
    <w:pPr>
      <w:pStyle w:val="Footer"/>
      <w:framePr w:wrap="around" w:vAnchor="text" w:hAnchor="page" w:x="10615" w:y="-66"/>
      <w:rPr>
        <w:rStyle w:val="PageNumber"/>
        <w:rFonts w:ascii="Arial" w:hAnsi="Arial"/>
        <w:sz w:val="16"/>
      </w:rPr>
    </w:pPr>
    <w:r>
      <w:rPr>
        <w:rFonts w:ascii="Arial" w:hAnsi="Arial"/>
        <w:noProof/>
        <w:sz w:val="16"/>
      </w:rPr>
      <mc:AlternateContent>
        <mc:Choice Requires="wps">
          <w:drawing>
            <wp:anchor distT="0" distB="0" distL="0" distR="0" simplePos="0" relativeHeight="251669504" behindDoc="0" locked="0" layoutInCell="1" allowOverlap="1" wp14:anchorId="2F0B9456" wp14:editId="40B86C78">
              <wp:simplePos x="635" y="635"/>
              <wp:positionH relativeFrom="page">
                <wp:align>center</wp:align>
              </wp:positionH>
              <wp:positionV relativeFrom="page">
                <wp:align>bottom</wp:align>
              </wp:positionV>
              <wp:extent cx="518795" cy="345440"/>
              <wp:effectExtent l="0" t="0" r="14605" b="0"/>
              <wp:wrapNone/>
              <wp:docPr id="978515776" name="Text Box 1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27C0C91D" w14:textId="29F025C5"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F0B9456" id="_x0000_t202" coordsize="21600,21600" o:spt="202" path="m,l,21600r21600,l21600,xe">
              <v:stroke joinstyle="miter"/>
              <v:path gradientshapeok="t" o:connecttype="rect"/>
            </v:shapetype>
            <v:shape id="Text Box 12" o:spid="_x0000_s1037" type="#_x0000_t202" alt="OFFICIAL" style="position:absolute;margin-left:0;margin-top:0;width:40.85pt;height:27.2pt;z-index:2516695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qt4WDwIAAB0EAAAOAAAAZHJzL2Uyb0RvYy54bWysU01v2zAMvQ/YfxB0X+x0ydYacYqsRYYB&#10;QVsgHXpWZCk2IIsCpcTOfv0oJU62bqeiF5kmKX689zS77VvD9gp9A7bk41HOmbISqsZuS/7zefnp&#10;mjMfhK2EAatKflCe384/fph1rlBXUIOpFDIqYn3RuZLXIbgiy7ysVSv8CJyyFNSArQj0i9usQtFR&#10;9dZkV3n+JesAK4cglffkvT8G+TzV11rJ8Ki1V4GZktNsIZ2Yzk08s/lMFFsUrm7kaQzxhila0Vhq&#10;ei51L4JgO2z+KdU2EsGDDiMJbQZaN1KlHWibcf5qm3UtnEq7EDjenWHy71dWPuzX7glZ6L9BTwRG&#10;QDrnC0/OuE+vsY1fmpRRnCA8nGFTfWCSnNPx9debKWeSQp8n08kkwZpdLjv04buClkWj5EisJLDE&#10;fuUDNaTUISX2srBsjEnMGPuXgxKjJ7tMGK3Qb3rWVDT9efwNVAfaCuFIuHdy2VDvlfDhSSAxTIuQ&#10;asMjHdpAV3I4WZzVgL/+54/5BDxFOetIMSW3JGnOzA9LhERxDQYOxiYZ45t8mlPc7to7IB2O6Uk4&#10;mUzyYjCDqRHaF9LzIjaikLCS2pV8M5h34Shdeg9SLRYpiXTkRFjZtZOxdMQrgvncvwh0J8QDUfUA&#10;g5xE8Qr4Y2686d1iFwj+xErE9gjkCXLSYCLr9F6iyP/8T1mXVz3/DQAA//8DAFBLAwQUAAYACAAA&#10;ACEA2I98TtoAAAADAQAADwAAAGRycy9kb3ducmV2LnhtbEyPTU/DMAyG70j8h8hI3Fi6D2AqTSc0&#10;idMQ0jYu3LzEawuNUzXp1v17DBe4WLLeV48fF6vRt+pEfWwCG5hOMlDENriGKwPv+5e7JaiYkB22&#10;gcnAhSKsyuurAnMXzryl0y5VSiAcczRQp9TlWkdbk8c4CR2xZMfQe0yy9pV2PZ4F7ls9y7IH7bFh&#10;uVBjR+ua7Ndu8Abut+l1eOP9/GOcXT433drOjxtrzO3N+PwEKtGY/srwoy/qUIrTIQzsomoNyCPp&#10;d0q2nD6COgh3sQBdFvq/e/kNAAD//wMAUEsBAi0AFAAGAAgAAAAhALaDOJL+AAAA4QEAABMAAAAA&#10;AAAAAAAAAAAAAAAAAFtDb250ZW50X1R5cGVzXS54bWxQSwECLQAUAAYACAAAACEAOP0h/9YAAACU&#10;AQAACwAAAAAAAAAAAAAAAAAvAQAAX3JlbHMvLnJlbHNQSwECLQAUAAYACAAAACEAIareFg8CAAAd&#10;BAAADgAAAAAAAAAAAAAAAAAuAgAAZHJzL2Uyb0RvYy54bWxQSwECLQAUAAYACAAAACEA2I98TtoA&#10;AAADAQAADwAAAAAAAAAAAAAAAABpBAAAZHJzL2Rvd25yZXYueG1sUEsFBgAAAAAEAAQA8wAAAHAF&#10;AAAAAA==&#10;" filled="f" stroked="f">
              <v:fill o:detectmouseclick="t"/>
              <v:textbox style="mso-fit-shape-to-text:t" inset="0,0,0,15pt">
                <w:txbxContent>
                  <w:p w14:paraId="27C0C91D" w14:textId="29F025C5"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p>
  <w:tbl>
    <w:tblPr>
      <w:tblW w:w="14436" w:type="dxa"/>
      <w:tblLook w:val="04A0" w:firstRow="1" w:lastRow="0" w:firstColumn="1" w:lastColumn="0" w:noHBand="0" w:noVBand="1"/>
    </w:tblPr>
    <w:tblGrid>
      <w:gridCol w:w="10536"/>
      <w:gridCol w:w="1950"/>
      <w:gridCol w:w="1950"/>
    </w:tblGrid>
    <w:tr w:rsidR="00842AE9" w14:paraId="56C2EE7B" w14:textId="77777777" w:rsidTr="007E301E">
      <w:trPr>
        <w:trHeight w:val="80"/>
      </w:trPr>
      <w:tc>
        <w:tcPr>
          <w:tcW w:w="4828" w:type="dxa"/>
        </w:tcPr>
        <w:p w14:paraId="4D3E074D" w14:textId="77777777" w:rsidR="00A6025E" w:rsidRPr="00297E9D" w:rsidRDefault="00854D01" w:rsidP="00297E9D">
          <w:pPr>
            <w:pStyle w:val="Footer"/>
            <w:ind w:right="360"/>
            <w:rPr>
              <w:rFonts w:ascii="Arial" w:hAnsi="Arial"/>
              <w:sz w:val="16"/>
              <w:szCs w:val="18"/>
            </w:rPr>
          </w:pPr>
          <w:r w:rsidRPr="00A6025E">
            <w:rPr>
              <w:rFonts w:ascii="Arial" w:hAnsi="Arial"/>
              <w:noProof/>
              <w:sz w:val="16"/>
              <w:szCs w:val="18"/>
            </w:rPr>
            <w:drawing>
              <wp:inline distT="0" distB="0" distL="0" distR="0" wp14:anchorId="17A5A8E2" wp14:editId="494CB30D">
                <wp:extent cx="6315956" cy="495369"/>
                <wp:effectExtent l="0" t="0" r="8890" b="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
                        <pic:cNvPicPr/>
                      </pic:nvPicPr>
                      <pic:blipFill>
                        <a:blip r:embed="rId1"/>
                        <a:stretch>
                          <a:fillRect/>
                        </a:stretch>
                      </pic:blipFill>
                      <pic:spPr>
                        <a:xfrm>
                          <a:off x="0" y="0"/>
                          <a:ext cx="6315956" cy="495369"/>
                        </a:xfrm>
                        <a:prstGeom prst="rect">
                          <a:avLst/>
                        </a:prstGeom>
                      </pic:spPr>
                    </pic:pic>
                  </a:graphicData>
                </a:graphic>
              </wp:inline>
            </w:drawing>
          </w:r>
        </w:p>
      </w:tc>
      <w:tc>
        <w:tcPr>
          <w:tcW w:w="4804" w:type="dxa"/>
        </w:tcPr>
        <w:p w14:paraId="5FAAED3D" w14:textId="77777777" w:rsidR="00A6025E" w:rsidRPr="00297E9D" w:rsidRDefault="00A6025E" w:rsidP="00297E9D">
          <w:pPr>
            <w:pStyle w:val="Footer"/>
            <w:jc w:val="center"/>
            <w:rPr>
              <w:rFonts w:ascii="Arial" w:hAnsi="Arial"/>
              <w:sz w:val="16"/>
              <w:szCs w:val="18"/>
            </w:rPr>
          </w:pPr>
        </w:p>
      </w:tc>
      <w:tc>
        <w:tcPr>
          <w:tcW w:w="4804" w:type="dxa"/>
        </w:tcPr>
        <w:p w14:paraId="3B5C15F3" w14:textId="77777777" w:rsidR="00A6025E" w:rsidRPr="00297E9D" w:rsidRDefault="00A6025E" w:rsidP="00297E9D">
          <w:pPr>
            <w:pStyle w:val="Footer"/>
            <w:jc w:val="center"/>
            <w:rPr>
              <w:rFonts w:ascii="Arial" w:hAnsi="Arial"/>
              <w:sz w:val="16"/>
              <w:szCs w:val="18"/>
            </w:rPr>
          </w:pPr>
        </w:p>
      </w:tc>
    </w:tr>
  </w:tbl>
  <w:p w14:paraId="0F43D168" w14:textId="77777777" w:rsidR="00A6025E" w:rsidRPr="007938F7" w:rsidRDefault="00A6025E" w:rsidP="007E301E">
    <w:pPr>
      <w:pStyle w:val="Footer"/>
      <w:rPr>
        <w:rFonts w:ascii="Tahoma" w:hAnsi="Tahoma"/>
        <w:sz w:val="18"/>
        <w:szCs w:val="18"/>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9BC504" w14:textId="77777777" w:rsidR="0004715C" w:rsidRDefault="0004715C">
      <w:r>
        <w:separator/>
      </w:r>
    </w:p>
  </w:footnote>
  <w:footnote w:type="continuationSeparator" w:id="0">
    <w:p w14:paraId="143660AA" w14:textId="77777777" w:rsidR="0004715C" w:rsidRDefault="0004715C">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60B7BD" w14:textId="064C1582" w:rsidR="00B52F32" w:rsidRDefault="00B52F32">
    <w:pPr>
      <w:pStyle w:val="Header"/>
    </w:pPr>
    <w:r>
      <w:rPr>
        <w:noProof/>
      </w:rPr>
      <mc:AlternateContent>
        <mc:Choice Requires="wps">
          <w:drawing>
            <wp:anchor distT="0" distB="0" distL="0" distR="0" simplePos="0" relativeHeight="251659264" behindDoc="0" locked="0" layoutInCell="1" allowOverlap="1" wp14:anchorId="2FE1DBC4" wp14:editId="7EAD2E5F">
              <wp:simplePos x="635" y="635"/>
              <wp:positionH relativeFrom="page">
                <wp:align>center</wp:align>
              </wp:positionH>
              <wp:positionV relativeFrom="page">
                <wp:align>top</wp:align>
              </wp:positionV>
              <wp:extent cx="518795" cy="345440"/>
              <wp:effectExtent l="0" t="0" r="14605" b="16510"/>
              <wp:wrapNone/>
              <wp:docPr id="844478510"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64355AC2" w14:textId="6DE7BF22"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FE1DBC4" id="_x0000_t202" coordsize="21600,21600" o:spt="202" path="m,l,21600r21600,l21600,xe">
              <v:stroke joinstyle="miter"/>
              <v:path gradientshapeok="t" o:connecttype="rect"/>
            </v:shapetype>
            <v:shape id="Text Box 2" o:spid="_x0000_s1026" type="#_x0000_t202" alt="OFFICIAL" style="position:absolute;margin-left:0;margin-top:0;width:40.85pt;height:27.2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IlbjCwIAABUEAAAOAAAAZHJzL2Uyb0RvYy54bWysU01v2zAMvQ/YfxB0X+x0ydYacYqsRYYB&#10;RVsgHXpWZDk2IImCxMTOfv0oxU62bqdhF5kiaX6897S47Y1mB+VDC7bk00nOmbISqtbuSv79Zf3h&#10;mrOAwlZCg1UlP6rAb5fv3y06V6graEBXyjMqYkPRuZI3iK7IsiAbZUSYgFOWgjV4I5CufpdVXnRU&#10;3ejsKs8/ZR34ynmQKgTy3p+CfJnq17WS+FTXQSHTJafZMJ0+ndt4ZsuFKHZeuKaVwxjiH6YworXU&#10;9FzqXqBge9/+Ucq00kOAGicSTAZ13UqVdqBtpvmbbTaNcCrtQuAEd4Yp/L+y8vGwcc+eYf8FeiIw&#10;AtK5UARyxn362pv4pUkZxQnC4xk21SOT5JxPrz/fzDmTFPo4m89mCdbs8rPzAb8qMCwaJffESgJL&#10;HB4CUkNKHVNiLwvrVuvEjLa/OSgxerLLhNHCftsPY2+hOtI2Hk5EByfXLfV8EAGfhSdmaQFSKz7R&#10;UWvoSg6DxVkD/sff/DGfAKcoZx0ppeSWpMyZ/maJiCiqZExv8nlONz+6t6Nh9+YOSH9TegpOJjPm&#10;oR7N2oN5JR2vYiMKCSupXclxNO/wJFl6B1KtVimJ9OMEPtiNk7F0xCmC+NK/Cu8GpJEoeoRRRqJ4&#10;A/gpN/4Z3GqPBHtiI2J6AnKAmrSXSBreSRT3r/eUdXnNy58AAAD//wMAUEsDBBQABgAIAAAAIQA7&#10;fKDx2gAAAAMBAAAPAAAAZHJzL2Rvd25yZXYueG1sTI/NTsMwEITvSLyDtUjcqGPUQBXiVBVSD72V&#10;8nPexksSiNdR7LahT8/CBS4rjWY08225nHyvjjTGLrAFM8tAEdfBddxYeHle3yxAxYTssA9MFr4o&#10;wrK6vCixcOHET3TcpUZJCccCLbQpDYXWsW7JY5yFgVi89zB6TCLHRrsRT1Lue32bZXfaY8ey0OJA&#10;jy3Vn7uDt9Dlq5AMvW7WH2/eBHPebvLz1trrq2n1ACrRlP7C8IMv6FAJ0z4c2EXVW5BH0u8Vb2Hu&#10;Qe0t5PM56KrU/9mrbwAAAP//AwBQSwECLQAUAAYACAAAACEAtoM4kv4AAADhAQAAEwAAAAAAAAAA&#10;AAAAAAAAAAAAW0NvbnRlbnRfVHlwZXNdLnhtbFBLAQItABQABgAIAAAAIQA4/SH/1gAAAJQBAAAL&#10;AAAAAAAAAAAAAAAAAC8BAABfcmVscy8ucmVsc1BLAQItABQABgAIAAAAIQCLIlbjCwIAABUEAAAO&#10;AAAAAAAAAAAAAAAAAC4CAABkcnMvZTJvRG9jLnhtbFBLAQItABQABgAIAAAAIQA7fKDx2gAAAAMB&#10;AAAPAAAAAAAAAAAAAAAAAGUEAABkcnMvZG93bnJldi54bWxQSwUGAAAAAAQABADzAAAAbAUAAAAA&#10;" filled="f" stroked="f">
              <v:fill o:detectmouseclick="t"/>
              <v:textbox style="mso-fit-shape-to-text:t" inset="0,15pt,0,0">
                <w:txbxContent>
                  <w:p w14:paraId="64355AC2" w14:textId="6DE7BF22"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6D3927" w14:textId="1FF2DEAE" w:rsidR="000A1635" w:rsidRDefault="00B52F32" w:rsidP="000A1635">
    <w:pPr>
      <w:rPr>
        <w:color w:val="808080"/>
      </w:rPr>
    </w:pPr>
    <w:r>
      <w:rPr>
        <w:noProof/>
        <w:color w:val="808080"/>
      </w:rPr>
      <mc:AlternateContent>
        <mc:Choice Requires="wps">
          <w:drawing>
            <wp:anchor distT="0" distB="0" distL="0" distR="0" simplePos="0" relativeHeight="251660288" behindDoc="0" locked="0" layoutInCell="1" allowOverlap="1" wp14:anchorId="43556A37" wp14:editId="5D72B201">
              <wp:simplePos x="723900" y="361950"/>
              <wp:positionH relativeFrom="page">
                <wp:align>center</wp:align>
              </wp:positionH>
              <wp:positionV relativeFrom="page">
                <wp:align>top</wp:align>
              </wp:positionV>
              <wp:extent cx="518795" cy="345440"/>
              <wp:effectExtent l="0" t="0" r="14605" b="16510"/>
              <wp:wrapNone/>
              <wp:docPr id="1572826593"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4BFB8459" w14:textId="0B111736"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3556A37" id="_x0000_t202" coordsize="21600,21600" o:spt="202" path="m,l,21600r21600,l21600,xe">
              <v:stroke joinstyle="miter"/>
              <v:path gradientshapeok="t" o:connecttype="rect"/>
            </v:shapetype>
            <v:shape id="Text Box 3" o:spid="_x0000_s1027" type="#_x0000_t202" alt="OFFICIAL" style="position:absolute;margin-left:0;margin-top:0;width:40.85pt;height:27.2pt;z-index:25166028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55DDQIAABwEAAAOAAAAZHJzL2Uyb0RvYy54bWysU01v2zAMvQ/YfxB0X+x0ydYacYqsRYYB&#10;QVsgHXpWZCk2YImCxMTOfv0oJU7abqdhF5kiaX689zS77U3L9sqHBmzJx6OcM2UlVI3dlvzn8/LT&#10;NWcBha1EC1aV/KACv51//DDrXKGuoIa2Up5RERuKzpW8RnRFlgVZKyPCCJyyFNTgjUC6+m1WedFR&#10;ddNmV3n+JevAV86DVCGQ9/4Y5PNUX2sl8VHroJC1JafZMJ0+nZt4ZvOZKLZeuLqRpzHEP0xhRGOp&#10;6bnUvUDBdr75o5RppIcAGkcSTAZaN1KlHWibcf5um3UtnEq7EDjBnWEK/6+sfNiv3ZNn2H+DngiM&#10;gHQuFIGccZ9eexO/NCmjOEF4OMOmemSSnNPx9debKWeSQp8n08kkwZpdfnY+4HcFhkWj5J5YSWCJ&#10;/SogNaTUISX2srBs2jYx09o3DkqMnuwyYbSw3/SsqV5Nv4HqQEt5OPIdnFw21HolAj4JTwTTHiRa&#10;fKRDt9CVHE4WZzX4X3/zx3zCnaKcdSSYkltSNGftD0t8RG0lY3yTT3O6+cG9GQy7M3dAMhzTi3Ay&#10;mTEP28HUHswLyXkRG1FIWEntSo6DeYdH5dJzkGqxSEkkIydwZddOxtIRrojlc/8ivDsBjsTUAwxq&#10;EsU73I+58c/gFjsk9BMpEdojkCfESYKJq9NziRp/fU9Zl0c9/w0AAP//AwBQSwMEFAAGAAgAAAAh&#10;ADt8oPHaAAAAAwEAAA8AAABkcnMvZG93bnJldi54bWxMj81OwzAQhO9IvIO1SNyoY9RAFeJUFVIP&#10;vZXyc97GSxKI11HstqFPz8IFLiuNZjTzbbmcfK+ONMYusAUzy0AR18F13Fh4eV7fLEDFhOywD0wW&#10;vijCsrq8KLFw4cRPdNylRkkJxwIttCkNhdaxbsljnIWBWLz3MHpMIsdGuxFPUu57fZtld9pjx7LQ&#10;4kCPLdWfu4O30OWrkAy9btYfb94Ec95u8vPW2uurafUAKtGU/sLwgy/oUAnTPhzYRdVbkEfS7xVv&#10;Ye5B7S3k8znoqtT/2atvAAAA//8DAFBLAQItABQABgAIAAAAIQC2gziS/gAAAOEBAAATAAAAAAAA&#10;AAAAAAAAAAAAAABbQ29udGVudF9UeXBlc10ueG1sUEsBAi0AFAAGAAgAAAAhADj9If/WAAAAlAEA&#10;AAsAAAAAAAAAAAAAAAAALwEAAF9yZWxzLy5yZWxzUEsBAi0AFAAGAAgAAAAhAGKPnkMNAgAAHAQA&#10;AA4AAAAAAAAAAAAAAAAALgIAAGRycy9lMm9Eb2MueG1sUEsBAi0AFAAGAAgAAAAhADt8oPHaAAAA&#10;AwEAAA8AAAAAAAAAAAAAAAAAZwQAAGRycy9kb3ducmV2LnhtbFBLBQYAAAAABAAEAPMAAABuBQAA&#10;AAA=&#10;" filled="f" stroked="f">
              <v:fill o:detectmouseclick="t"/>
              <v:textbox style="mso-fit-shape-to-text:t" inset="0,15pt,0,0">
                <w:txbxContent>
                  <w:p w14:paraId="4BFB8459" w14:textId="0B111736"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r w:rsidR="00854D01" w:rsidRPr="001F6D65">
      <w:rPr>
        <w:noProof/>
        <w:color w:val="808080"/>
      </w:rPr>
      <w:drawing>
        <wp:inline distT="0" distB="0" distL="0" distR="0" wp14:anchorId="1EE99751" wp14:editId="025EC516">
          <wp:extent cx="1905266" cy="1181265"/>
          <wp:effectExtent l="0" t="0" r="0" b="0"/>
          <wp:docPr id="100021" name="Picture 100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21" name=""/>
                  <pic:cNvPicPr>
                    <a:picLocks noChangeAspect="1"/>
                  </pic:cNvPicPr>
                </pic:nvPicPr>
                <pic:blipFill>
                  <a:blip r:embed="rId1"/>
                  <a:stretch>
                    <a:fillRect/>
                  </a:stretch>
                </pic:blipFill>
                <pic:spPr>
                  <a:xfrm>
                    <a:off x="0" y="0"/>
                    <a:ext cx="1905266" cy="1181265"/>
                  </a:xfrm>
                  <a:prstGeom prst="rect">
                    <a:avLst/>
                  </a:prstGeom>
                </pic:spPr>
              </pic:pic>
            </a:graphicData>
          </a:graphic>
        </wp:inline>
      </w:drawing>
    </w:r>
  </w:p>
  <w:p w14:paraId="1F36788B" w14:textId="77777777" w:rsidR="000A1635" w:rsidRDefault="000A1635" w:rsidP="000A1635">
    <w:pPr>
      <w:jc w:val="center"/>
      <w:rPr>
        <w:rFonts w:ascii="Arial" w:hAnsi="Arial" w:cs="Arial"/>
        <w:szCs w:val="44"/>
      </w:rPr>
    </w:pPr>
  </w:p>
  <w:p w14:paraId="07BB3900" w14:textId="77777777" w:rsidR="000A1635" w:rsidRPr="000A1635" w:rsidRDefault="00854D01" w:rsidP="000A1635">
    <w:pPr>
      <w:jc w:val="center"/>
      <w:rPr>
        <w:rFonts w:ascii="Arial" w:hAnsi="Arial" w:cs="Arial"/>
        <w:szCs w:val="44"/>
      </w:rPr>
    </w:pPr>
    <w:r w:rsidRPr="000A1635">
      <w:rPr>
        <w:rFonts w:ascii="Arial" w:hAnsi="Arial" w:cs="Arial"/>
        <w:szCs w:val="44"/>
      </w:rPr>
      <w:t>Important Document</w:t>
    </w:r>
  </w:p>
  <w:p w14:paraId="348679EF" w14:textId="77777777" w:rsidR="000A1635" w:rsidRPr="000A1635" w:rsidRDefault="00854D01" w:rsidP="000A1635">
    <w:pPr>
      <w:pStyle w:val="Header"/>
      <w:jc w:val="center"/>
      <w:rPr>
        <w:rFonts w:ascii="Arial" w:hAnsi="Arial" w:cs="Arial"/>
        <w:b/>
        <w:sz w:val="36"/>
        <w:szCs w:val="36"/>
      </w:rPr>
    </w:pPr>
    <w:r w:rsidRPr="000A1635">
      <w:rPr>
        <w:rFonts w:ascii="Arial" w:hAnsi="Arial" w:cs="Arial"/>
        <w:b/>
        <w:sz w:val="36"/>
        <w:szCs w:val="36"/>
      </w:rPr>
      <w:t>Notice of Criminal Charge</w:t>
    </w:r>
  </w:p>
  <w:p w14:paraId="2600A3DC" w14:textId="77777777" w:rsidR="00F42A01" w:rsidRPr="000A1635" w:rsidRDefault="00F42A01" w:rsidP="000A1635">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BD7F21" w14:textId="0D584C93" w:rsidR="00177C49" w:rsidRDefault="00B52F32" w:rsidP="00177C49">
    <w:pPr>
      <w:rPr>
        <w:color w:val="808080"/>
      </w:rPr>
    </w:pPr>
    <w:r>
      <w:rPr>
        <w:noProof/>
        <w:color w:val="808080"/>
      </w:rPr>
      <mc:AlternateContent>
        <mc:Choice Requires="wps">
          <w:drawing>
            <wp:anchor distT="0" distB="0" distL="0" distR="0" simplePos="0" relativeHeight="251658240" behindDoc="0" locked="0" layoutInCell="1" allowOverlap="1" wp14:anchorId="0F7E4F9D" wp14:editId="3CB09E0C">
              <wp:simplePos x="635" y="635"/>
              <wp:positionH relativeFrom="page">
                <wp:align>center</wp:align>
              </wp:positionH>
              <wp:positionV relativeFrom="page">
                <wp:align>top</wp:align>
              </wp:positionV>
              <wp:extent cx="518795" cy="345440"/>
              <wp:effectExtent l="0" t="0" r="14605" b="16510"/>
              <wp:wrapNone/>
              <wp:docPr id="1285758765"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3F0D5254" w14:textId="7D1C2898"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F7E4F9D" id="_x0000_t202" coordsize="21600,21600" o:spt="202" path="m,l,21600r21600,l21600,xe">
              <v:stroke joinstyle="miter"/>
              <v:path gradientshapeok="t" o:connecttype="rect"/>
            </v:shapetype>
            <v:shape id="Text Box 1" o:spid="_x0000_s1030" type="#_x0000_t202" alt="OFFICIAL" style="position:absolute;margin-left:0;margin-top:0;width:40.85pt;height:27.2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zeaIDwIAABwEAAAOAAAAZHJzL2Uyb0RvYy54bWysU01v2zAMvQ/YfxB0X+x0ydYacYqsRYYB&#10;QVsgHXpWZDk2IImCxMTOfv0oJU62bqeiF5kiaX689zS77Y1me+VDC7bk41HOmbISqtZuS/7zefnp&#10;mrOAwlZCg1UlP6jAb+cfP8w6V6graEBXyjMqYkPRuZI3iK7IsiAbZUQYgVOWgjV4I5CufptVXnRU&#10;3ejsKs+/ZB34ynmQKgTy3h+DfJ7q17WS+FjXQSHTJafZMJ0+nZt4ZvOZKLZeuKaVpzHEG6YworXU&#10;9FzqXqBgO9/+U8q00kOAGkcSTAZ13UqVdqBtxvmrbdaNcCrtQuAEd4YpvF9Z+bBfuyfPsP8GPREY&#10;AelcKAI54z597U380qSM4gTh4Qyb6pFJck7H119vppxJCn2eTCeTBGt2+dn5gN8VGBaNkntiJYEl&#10;9quA1JBSh5TYy8Ky1Toxo+1fDkqMnuwyYbSw3/SsrUo+GabfQHWgpTwc+Q5OLltqvRIBn4QngmkP&#10;Ei0+0lFr6EoOJ4uzBvyv//ljPuFOUc46EkzJLSmaM/3DEh9RW8kY3+TTnG5+cG8Gw+7MHZAMx/Qi&#10;nExmzEM9mLUH80JyXsRGFBJWUruS42De4VG59BykWixSEsnICVzZtZOxdIQrYvncvwjvToAjMfUA&#10;g5pE8Qr3Y278M7jFDgn9REqE9gjkCXGSYOLq9Fyixv+8p6zLo57/Bg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u83miA8CAAAc&#10;BAAADgAAAAAAAAAAAAAAAAAuAgAAZHJzL2Uyb0RvYy54bWxQSwECLQAUAAYACAAAACEAO3yg8doA&#10;AAADAQAADwAAAAAAAAAAAAAAAABpBAAAZHJzL2Rvd25yZXYueG1sUEsFBgAAAAAEAAQA8wAAAHAF&#10;AAAAAA==&#10;" filled="f" stroked="f">
              <v:fill o:detectmouseclick="t"/>
              <v:textbox style="mso-fit-shape-to-text:t" inset="0,15pt,0,0">
                <w:txbxContent>
                  <w:p w14:paraId="3F0D5254" w14:textId="7D1C2898"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r w:rsidR="00854D01" w:rsidRPr="001F6D65">
      <w:rPr>
        <w:noProof/>
        <w:color w:val="808080"/>
      </w:rPr>
      <w:drawing>
        <wp:inline distT="0" distB="0" distL="0" distR="0" wp14:anchorId="08BB9B7C" wp14:editId="2048AA42">
          <wp:extent cx="1905266" cy="1181265"/>
          <wp:effectExtent l="0" t="0" r="0" b="0"/>
          <wp:docPr id="100023" name="Picture 1000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23" name=""/>
                  <pic:cNvPicPr>
                    <a:picLocks noChangeAspect="1"/>
                  </pic:cNvPicPr>
                </pic:nvPicPr>
                <pic:blipFill>
                  <a:blip r:embed="rId1"/>
                  <a:stretch>
                    <a:fillRect/>
                  </a:stretch>
                </pic:blipFill>
                <pic:spPr>
                  <a:xfrm>
                    <a:off x="0" y="0"/>
                    <a:ext cx="1905266" cy="1181265"/>
                  </a:xfrm>
                  <a:prstGeom prst="rect">
                    <a:avLst/>
                  </a:prstGeom>
                </pic:spPr>
              </pic:pic>
            </a:graphicData>
          </a:graphic>
        </wp:inline>
      </w:drawing>
    </w:r>
  </w:p>
  <w:p w14:paraId="61C2F712" w14:textId="77777777" w:rsidR="000A1635" w:rsidRDefault="000A1635" w:rsidP="000A1635">
    <w:pPr>
      <w:jc w:val="center"/>
      <w:rPr>
        <w:rFonts w:ascii="Arial" w:hAnsi="Arial" w:cs="Arial"/>
        <w:szCs w:val="44"/>
      </w:rPr>
    </w:pPr>
  </w:p>
  <w:p w14:paraId="0F8D5578" w14:textId="77777777" w:rsidR="000A1635" w:rsidRPr="000A1635" w:rsidRDefault="00854D01" w:rsidP="000A1635">
    <w:pPr>
      <w:jc w:val="center"/>
      <w:rPr>
        <w:rFonts w:ascii="Arial" w:hAnsi="Arial" w:cs="Arial"/>
        <w:szCs w:val="44"/>
      </w:rPr>
    </w:pPr>
    <w:r w:rsidRPr="000A1635">
      <w:rPr>
        <w:rFonts w:ascii="Arial" w:hAnsi="Arial" w:cs="Arial"/>
        <w:szCs w:val="44"/>
      </w:rPr>
      <w:t>Important Document</w:t>
    </w:r>
  </w:p>
  <w:p w14:paraId="3C148D99" w14:textId="77777777" w:rsidR="000A1635" w:rsidRPr="000A1635" w:rsidRDefault="00854D01" w:rsidP="000A1635">
    <w:pPr>
      <w:pStyle w:val="Header"/>
      <w:jc w:val="center"/>
      <w:rPr>
        <w:rFonts w:ascii="Arial" w:hAnsi="Arial" w:cs="Arial"/>
        <w:b/>
        <w:sz w:val="36"/>
        <w:szCs w:val="36"/>
      </w:rPr>
    </w:pPr>
    <w:r w:rsidRPr="000A1635">
      <w:rPr>
        <w:rFonts w:ascii="Arial" w:hAnsi="Arial" w:cs="Arial"/>
        <w:b/>
        <w:sz w:val="36"/>
        <w:szCs w:val="36"/>
      </w:rPr>
      <w:t>Notice of Criminal Charge</w:t>
    </w:r>
  </w:p>
  <w:p w14:paraId="7B88F87A" w14:textId="77777777" w:rsidR="000A1635" w:rsidRDefault="000A1635" w:rsidP="00177C49">
    <w:pPr>
      <w:rPr>
        <w:color w:val="808080"/>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10426B" w14:textId="3C41A524" w:rsidR="002B0396" w:rsidRPr="001B4554" w:rsidRDefault="00B52F32">
    <w:pPr>
      <w:pStyle w:val="Header"/>
      <w:rPr>
        <w:sz w:val="2"/>
      </w:rPr>
    </w:pPr>
    <w:r>
      <w:rPr>
        <w:noProof/>
        <w:sz w:val="2"/>
      </w:rPr>
      <mc:AlternateContent>
        <mc:Choice Requires="wps">
          <w:drawing>
            <wp:anchor distT="0" distB="0" distL="0" distR="0" simplePos="0" relativeHeight="251661312" behindDoc="0" locked="0" layoutInCell="1" allowOverlap="1" wp14:anchorId="3D693B28" wp14:editId="4DE50A04">
              <wp:simplePos x="635" y="635"/>
              <wp:positionH relativeFrom="page">
                <wp:align>center</wp:align>
              </wp:positionH>
              <wp:positionV relativeFrom="page">
                <wp:align>top</wp:align>
              </wp:positionV>
              <wp:extent cx="518795" cy="345440"/>
              <wp:effectExtent l="0" t="0" r="14605" b="16510"/>
              <wp:wrapNone/>
              <wp:docPr id="1210577515" name="Text Box 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2812C19B" w14:textId="729A2BE6"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D693B28" id="_x0000_t202" coordsize="21600,21600" o:spt="202" path="m,l,21600r21600,l21600,xe">
              <v:stroke joinstyle="miter"/>
              <v:path gradientshapeok="t" o:connecttype="rect"/>
            </v:shapetype>
            <v:shape id="Text Box 4" o:spid="_x0000_s1032" type="#_x0000_t202" alt="OFFICIAL" style="position:absolute;margin-left:0;margin-top:0;width:40.85pt;height:27.2pt;z-index:25166131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4PzDwIAABwEAAAOAAAAZHJzL2Uyb0RvYy54bWysU01v2zAMvQ/YfxB0X+x0SdcacYqsRYYB&#10;QVsgHXpWZDk2IImCxMTOfv0oJU66bqdhF5kiaX689zS7641me+VDC7bk41HOmbISqtZuS/7jZfnp&#10;hrOAwlZCg1UlP6jA7+YfP8w6V6graEBXyjMqYkPRuZI3iK7IsiAbZUQYgVOWgjV4I5CufptVXnRU&#10;3ejsKs+vsw585TxIFQJ5H45BPk/161pJfKrroJDpktNsmE6fzk08s/lMFFsvXNPK0xjiH6YworXU&#10;9FzqQaBgO9/+Ucq00kOAGkcSTAZ13UqVdqBtxvm7bdaNcCrtQuAEd4Yp/L+y8nG/ds+eYf8VeiIw&#10;AtK5UARyxn362pv4pUkZxQnCwxk21SOT5JyOb77cTjmTFPo8mU4mCdbs8rPzAb8pMCwaJffESgJL&#10;7FcBqSGlDimxl4Vlq3ViRtvfHJQYPdllwmhhv+lZW5X8eph+A9WBlvJw5Ds4uWyp9UoEfBaeCKY9&#10;SLT4REetoSs5nCzOGvA//+aP+YQ7RTnrSDAlt6RozvR3S3xEbSVjfJtPc7r5wb0ZDLsz90AyHNOL&#10;cDKZMQ/1YNYezCvJeREbUUhYSe1KjoN5j0fl0nOQarFISSQjJ3Bl107G0hGuiOVL/yq8OwGOxNQj&#10;DGoSxTvcj7nxz+AWOyT0EykR2iOQJ8RJgomr03OJGn97T1mXRz3/BQ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YbOD8w8CAAAc&#10;BAAADgAAAAAAAAAAAAAAAAAuAgAAZHJzL2Uyb0RvYy54bWxQSwECLQAUAAYACAAAACEAO3yg8doA&#10;AAADAQAADwAAAAAAAAAAAAAAAABpBAAAZHJzL2Rvd25yZXYueG1sUEsFBgAAAAAEAAQA8wAAAHAF&#10;AAAAAA==&#10;" filled="f" stroked="f">
              <v:fill o:detectmouseclick="t"/>
              <v:textbox style="mso-fit-shape-to-text:t" inset="0,15pt,0,0">
                <w:txbxContent>
                  <w:p w14:paraId="2812C19B" w14:textId="729A2BE6"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r w:rsidR="00854D01" w:rsidRPr="002B0396">
      <w:rPr>
        <w:noProof/>
        <w:sz w:val="2"/>
      </w:rPr>
      <w:drawing>
        <wp:inline distT="0" distB="0" distL="0" distR="0" wp14:anchorId="1EB87804" wp14:editId="25E0F813">
          <wp:extent cx="6116320" cy="1230630"/>
          <wp:effectExtent l="0" t="0" r="0" b="7620"/>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
                  <pic:cNvPicPr/>
                </pic:nvPicPr>
                <pic:blipFill>
                  <a:blip r:embed="rId1"/>
                  <a:stretch>
                    <a:fillRect/>
                  </a:stretch>
                </pic:blipFill>
                <pic:spPr>
                  <a:xfrm>
                    <a:off x="0" y="0"/>
                    <a:ext cx="6116320" cy="1230630"/>
                  </a:xfrm>
                  <a:prstGeom prst="rect">
                    <a:avLst/>
                  </a:prstGeom>
                </pic:spPr>
              </pic:pic>
            </a:graphicData>
          </a:graphic>
        </wp:inline>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5537B7" w14:textId="249737AE" w:rsidR="002B0396" w:rsidRPr="001B4554" w:rsidRDefault="00B52F32">
    <w:pPr>
      <w:pStyle w:val="Header"/>
      <w:rPr>
        <w:sz w:val="2"/>
      </w:rPr>
    </w:pPr>
    <w:r>
      <w:rPr>
        <w:noProof/>
        <w:sz w:val="2"/>
      </w:rPr>
      <mc:AlternateContent>
        <mc:Choice Requires="wps">
          <w:drawing>
            <wp:anchor distT="0" distB="0" distL="0" distR="0" simplePos="0" relativeHeight="251662336" behindDoc="0" locked="0" layoutInCell="1" allowOverlap="1" wp14:anchorId="583FD252" wp14:editId="01E4E98C">
              <wp:simplePos x="635" y="635"/>
              <wp:positionH relativeFrom="page">
                <wp:align>center</wp:align>
              </wp:positionH>
              <wp:positionV relativeFrom="page">
                <wp:align>top</wp:align>
              </wp:positionV>
              <wp:extent cx="518795" cy="345440"/>
              <wp:effectExtent l="0" t="0" r="14605" b="16510"/>
              <wp:wrapNone/>
              <wp:docPr id="476673084" name="Text Box 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18795" cy="345440"/>
                      </a:xfrm>
                      <a:prstGeom prst="rect">
                        <a:avLst/>
                      </a:prstGeom>
                      <a:noFill/>
                      <a:ln>
                        <a:noFill/>
                      </a:ln>
                    </wps:spPr>
                    <wps:txbx>
                      <w:txbxContent>
                        <w:p w14:paraId="1EFB110E" w14:textId="20CA034E"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83FD252" id="_x0000_t202" coordsize="21600,21600" o:spt="202" path="m,l,21600r21600,l21600,xe">
              <v:stroke joinstyle="miter"/>
              <v:path gradientshapeok="t" o:connecttype="rect"/>
            </v:shapetype>
            <v:shape id="Text Box 5" o:spid="_x0000_s1034" type="#_x0000_t202" alt="OFFICIAL" style="position:absolute;margin-left:0;margin-top:0;width:40.85pt;height:27.2pt;z-index:25166233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zchIDwIAABwEAAAOAAAAZHJzL2Uyb0RvYy54bWysU02P2jAQvVfqf7B8LwlbaNmIsKK7oqqE&#10;dldiqz0bxyGRbI9lDyT013dsCLTbnqpenPHMZD7ee57f9Uazg/KhBVvy8SjnTFkJVWt3Jf/+svow&#10;4yygsJXQYFXJjyrwu8X7d/POFeoGGtCV8oyK2FB0ruQNoiuyLMhGGRFG4JSlYA3eCKSr32WVFx1V&#10;Nzq7yfNPWQe+ch6kCoG8D6cgX6T6da0kPtV1UMh0yWk2TKdP5zae2WIuip0XrmnleQzxD1MY0Vpq&#10;ein1IFCwvW//KGVa6SFAjSMJJoO6bqVKO9A24/zNNptGOJV2IXCCu8AU/l9Z+XjYuGfPsP8CPREY&#10;AelcKAI54z597U380qSM4gTh8QKb6pFJck7Hs8+3U84khT5OppNJgjW7/ux8wK8KDItGyT2xksAS&#10;h3VAakipQ0rsZWHVap2Y0fY3ByVGT3adMFrYb3vWViWfDdNvoTrSUh5OfAcnVy21XouAz8ITwbQH&#10;iRaf6Kg1dCWHs8VZA/7H3/wxn3CnKGcdCabklhTNmf5miY+orWSMb/NpTjc/uLeDYffmHkiGY3oR&#10;TiYz5qEezNqDeSU5L2MjCgkrqV3JcTDv8aRceg5SLZcpiWTkBK7txslYOsIVsXzpX4V3Z8CRmHqE&#10;QU2ieIP7KTf+Gdxyj4R+IiVCewLyjDhJMHF1fi5R47/eU9b1US9+AgAA//8DAFBLAwQUAAYACAAA&#10;ACEAO3yg8doAAAADAQAADwAAAGRycy9kb3ducmV2LnhtbEyPzU7DMBCE70i8g7VI3Khj1EAV4lQV&#10;Ug+9lfJz3sZLEojXUey2oU/PwgUuK41mNPNtuZx8r440xi6wBTPLQBHXwXXcWHh5Xt8sQMWE7LAP&#10;TBa+KMKyurwosXDhxE903KVGSQnHAi20KQ2F1rFuyWOchYFYvPcwekwix0a7EU9S7nt9m2V32mPH&#10;stDiQI8t1Z+7g7fQ5auQDL1u1h9v3gRz3m7y89ba66tp9QAq0ZT+wvCDL+hQCdM+HNhF1VuQR9Lv&#10;FW9h7kHtLeTzOeiq1P/Zq28AAAD//wMAUEsBAi0AFAAGAAgAAAAhALaDOJL+AAAA4QEAABMAAAAA&#10;AAAAAAAAAAAAAAAAAFtDb250ZW50X1R5cGVzXS54bWxQSwECLQAUAAYACAAAACEAOP0h/9YAAACU&#10;AQAACwAAAAAAAAAAAAAAAAAvAQAAX3JlbHMvLnJlbHNQSwECLQAUAAYACAAAACEAJs3ISA8CAAAc&#10;BAAADgAAAAAAAAAAAAAAAAAuAgAAZHJzL2Uyb0RvYy54bWxQSwECLQAUAAYACAAAACEAO3yg8doA&#10;AAADAQAADwAAAAAAAAAAAAAAAABpBAAAZHJzL2Rvd25yZXYueG1sUEsFBgAAAAAEAAQA8wAAAHAF&#10;AAAAAA==&#10;" filled="f" stroked="f">
              <v:fill o:detectmouseclick="t"/>
              <v:textbox style="mso-fit-shape-to-text:t" inset="0,15pt,0,0">
                <w:txbxContent>
                  <w:p w14:paraId="1EFB110E" w14:textId="20CA034E" w:rsidR="00B52F32" w:rsidRPr="00B52F32" w:rsidRDefault="00B52F32" w:rsidP="00B52F32">
                    <w:pPr>
                      <w:rPr>
                        <w:rFonts w:ascii="Aptos" w:eastAsia="Aptos" w:hAnsi="Aptos" w:cs="Aptos"/>
                        <w:noProof/>
                        <w:color w:val="0000FF"/>
                        <w:sz w:val="20"/>
                        <w:szCs w:val="20"/>
                      </w:rPr>
                    </w:pPr>
                    <w:r w:rsidRPr="00B52F32">
                      <w:rPr>
                        <w:rFonts w:ascii="Aptos" w:eastAsia="Aptos" w:hAnsi="Aptos" w:cs="Aptos"/>
                        <w:noProof/>
                        <w:color w:val="0000FF"/>
                        <w:sz w:val="20"/>
                        <w:szCs w:val="20"/>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1">
    <w:nsid w:val="56E00B99"/>
    <w:multiLevelType w:val="hybridMultilevel"/>
    <w:tmpl w:val="604CAAA2"/>
    <w:lvl w:ilvl="0" w:tplc="26E2132C">
      <w:start w:val="1"/>
      <w:numFmt w:val="bullet"/>
      <w:lvlText w:val=""/>
      <w:lvlJc w:val="left"/>
      <w:pPr>
        <w:ind w:left="1854" w:hanging="360"/>
      </w:pPr>
      <w:rPr>
        <w:rFonts w:ascii="Symbol" w:hAnsi="Symbol" w:hint="default"/>
      </w:rPr>
    </w:lvl>
    <w:lvl w:ilvl="1" w:tplc="EE780A26" w:tentative="1">
      <w:start w:val="1"/>
      <w:numFmt w:val="bullet"/>
      <w:lvlText w:val="o"/>
      <w:lvlJc w:val="left"/>
      <w:pPr>
        <w:ind w:left="2574" w:hanging="360"/>
      </w:pPr>
      <w:rPr>
        <w:rFonts w:ascii="Courier New" w:hAnsi="Courier New" w:hint="default"/>
      </w:rPr>
    </w:lvl>
    <w:lvl w:ilvl="2" w:tplc="909E6AAC" w:tentative="1">
      <w:start w:val="1"/>
      <w:numFmt w:val="bullet"/>
      <w:lvlText w:val=""/>
      <w:lvlJc w:val="left"/>
      <w:pPr>
        <w:ind w:left="3294" w:hanging="360"/>
      </w:pPr>
      <w:rPr>
        <w:rFonts w:ascii="Wingdings" w:hAnsi="Wingdings" w:hint="default"/>
      </w:rPr>
    </w:lvl>
    <w:lvl w:ilvl="3" w:tplc="A44ED374" w:tentative="1">
      <w:start w:val="1"/>
      <w:numFmt w:val="bullet"/>
      <w:lvlText w:val=""/>
      <w:lvlJc w:val="left"/>
      <w:pPr>
        <w:ind w:left="4014" w:hanging="360"/>
      </w:pPr>
      <w:rPr>
        <w:rFonts w:ascii="Symbol" w:hAnsi="Symbol" w:hint="default"/>
      </w:rPr>
    </w:lvl>
    <w:lvl w:ilvl="4" w:tplc="8C56430C" w:tentative="1">
      <w:start w:val="1"/>
      <w:numFmt w:val="bullet"/>
      <w:lvlText w:val="o"/>
      <w:lvlJc w:val="left"/>
      <w:pPr>
        <w:ind w:left="4734" w:hanging="360"/>
      </w:pPr>
      <w:rPr>
        <w:rFonts w:ascii="Courier New" w:hAnsi="Courier New" w:hint="default"/>
      </w:rPr>
    </w:lvl>
    <w:lvl w:ilvl="5" w:tplc="A5A4094A" w:tentative="1">
      <w:start w:val="1"/>
      <w:numFmt w:val="bullet"/>
      <w:lvlText w:val=""/>
      <w:lvlJc w:val="left"/>
      <w:pPr>
        <w:ind w:left="5454" w:hanging="360"/>
      </w:pPr>
      <w:rPr>
        <w:rFonts w:ascii="Wingdings" w:hAnsi="Wingdings" w:hint="default"/>
      </w:rPr>
    </w:lvl>
    <w:lvl w:ilvl="6" w:tplc="C4EE6B02" w:tentative="1">
      <w:start w:val="1"/>
      <w:numFmt w:val="bullet"/>
      <w:lvlText w:val=""/>
      <w:lvlJc w:val="left"/>
      <w:pPr>
        <w:ind w:left="6174" w:hanging="360"/>
      </w:pPr>
      <w:rPr>
        <w:rFonts w:ascii="Symbol" w:hAnsi="Symbol" w:hint="default"/>
      </w:rPr>
    </w:lvl>
    <w:lvl w:ilvl="7" w:tplc="BE181034" w:tentative="1">
      <w:start w:val="1"/>
      <w:numFmt w:val="bullet"/>
      <w:lvlText w:val="o"/>
      <w:lvlJc w:val="left"/>
      <w:pPr>
        <w:ind w:left="6894" w:hanging="360"/>
      </w:pPr>
      <w:rPr>
        <w:rFonts w:ascii="Courier New" w:hAnsi="Courier New" w:hint="default"/>
      </w:rPr>
    </w:lvl>
    <w:lvl w:ilvl="8" w:tplc="0C3EE568" w:tentative="1">
      <w:start w:val="1"/>
      <w:numFmt w:val="bullet"/>
      <w:lvlText w:val=""/>
      <w:lvlJc w:val="left"/>
      <w:pPr>
        <w:ind w:left="7614" w:hanging="360"/>
      </w:pPr>
      <w:rPr>
        <w:rFonts w:ascii="Wingdings" w:hAnsi="Wingdings" w:hint="default"/>
      </w:rPr>
    </w:lvl>
  </w:abstractNum>
  <w:abstractNum w:abstractNumId="1" w15:restartNumberingAfterBreak="1">
    <w:nsid w:val="61B414D1"/>
    <w:multiLevelType w:val="hybridMultilevel"/>
    <w:tmpl w:val="98B62A44"/>
    <w:lvl w:ilvl="0" w:tplc="1B30834E">
      <w:start w:val="1"/>
      <w:numFmt w:val="bullet"/>
      <w:lvlText w:val=""/>
      <w:lvlJc w:val="left"/>
      <w:pPr>
        <w:ind w:left="720" w:hanging="360"/>
      </w:pPr>
      <w:rPr>
        <w:rFonts w:ascii="Symbol" w:hAnsi="Symbol" w:hint="default"/>
      </w:rPr>
    </w:lvl>
    <w:lvl w:ilvl="1" w:tplc="E280D1C8" w:tentative="1">
      <w:start w:val="1"/>
      <w:numFmt w:val="bullet"/>
      <w:lvlText w:val="o"/>
      <w:lvlJc w:val="left"/>
      <w:pPr>
        <w:ind w:left="1440" w:hanging="360"/>
      </w:pPr>
      <w:rPr>
        <w:rFonts w:ascii="Courier New" w:hAnsi="Courier New" w:hint="default"/>
      </w:rPr>
    </w:lvl>
    <w:lvl w:ilvl="2" w:tplc="A3405278" w:tentative="1">
      <w:start w:val="1"/>
      <w:numFmt w:val="bullet"/>
      <w:lvlText w:val=""/>
      <w:lvlJc w:val="left"/>
      <w:pPr>
        <w:ind w:left="2160" w:hanging="360"/>
      </w:pPr>
      <w:rPr>
        <w:rFonts w:ascii="Wingdings" w:hAnsi="Wingdings" w:hint="default"/>
      </w:rPr>
    </w:lvl>
    <w:lvl w:ilvl="3" w:tplc="422E356C" w:tentative="1">
      <w:start w:val="1"/>
      <w:numFmt w:val="bullet"/>
      <w:lvlText w:val=""/>
      <w:lvlJc w:val="left"/>
      <w:pPr>
        <w:ind w:left="2880" w:hanging="360"/>
      </w:pPr>
      <w:rPr>
        <w:rFonts w:ascii="Symbol" w:hAnsi="Symbol" w:hint="default"/>
      </w:rPr>
    </w:lvl>
    <w:lvl w:ilvl="4" w:tplc="DBFE46A2" w:tentative="1">
      <w:start w:val="1"/>
      <w:numFmt w:val="bullet"/>
      <w:lvlText w:val="o"/>
      <w:lvlJc w:val="left"/>
      <w:pPr>
        <w:ind w:left="3600" w:hanging="360"/>
      </w:pPr>
      <w:rPr>
        <w:rFonts w:ascii="Courier New" w:hAnsi="Courier New" w:hint="default"/>
      </w:rPr>
    </w:lvl>
    <w:lvl w:ilvl="5" w:tplc="0BE225E2" w:tentative="1">
      <w:start w:val="1"/>
      <w:numFmt w:val="bullet"/>
      <w:lvlText w:val=""/>
      <w:lvlJc w:val="left"/>
      <w:pPr>
        <w:ind w:left="4320" w:hanging="360"/>
      </w:pPr>
      <w:rPr>
        <w:rFonts w:ascii="Wingdings" w:hAnsi="Wingdings" w:hint="default"/>
      </w:rPr>
    </w:lvl>
    <w:lvl w:ilvl="6" w:tplc="DB4C97A8" w:tentative="1">
      <w:start w:val="1"/>
      <w:numFmt w:val="bullet"/>
      <w:lvlText w:val=""/>
      <w:lvlJc w:val="left"/>
      <w:pPr>
        <w:ind w:left="5040" w:hanging="360"/>
      </w:pPr>
      <w:rPr>
        <w:rFonts w:ascii="Symbol" w:hAnsi="Symbol" w:hint="default"/>
      </w:rPr>
    </w:lvl>
    <w:lvl w:ilvl="7" w:tplc="A96E4DE2" w:tentative="1">
      <w:start w:val="1"/>
      <w:numFmt w:val="bullet"/>
      <w:lvlText w:val="o"/>
      <w:lvlJc w:val="left"/>
      <w:pPr>
        <w:ind w:left="5760" w:hanging="360"/>
      </w:pPr>
      <w:rPr>
        <w:rFonts w:ascii="Courier New" w:hAnsi="Courier New" w:hint="default"/>
      </w:rPr>
    </w:lvl>
    <w:lvl w:ilvl="8" w:tplc="5E84520C" w:tentative="1">
      <w:start w:val="1"/>
      <w:numFmt w:val="bullet"/>
      <w:lvlText w:val=""/>
      <w:lvlJc w:val="left"/>
      <w:pPr>
        <w:ind w:left="6480" w:hanging="360"/>
      </w:pPr>
      <w:rPr>
        <w:rFonts w:ascii="Wingdings" w:hAnsi="Wingdings" w:hint="default"/>
      </w:rPr>
    </w:lvl>
  </w:abstractNum>
  <w:num w:numId="1" w16cid:durableId="1413044999">
    <w:abstractNumId w:val="0"/>
  </w:num>
  <w:num w:numId="2" w16cid:durableId="1834225192">
    <w:abstractNumId w:val="1"/>
  </w:num>
  <w:num w:numId="3" w16cid:durableId="319626272">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drawingGridHorizontalSpacing w:val="120"/>
  <w:displayHorizontalDrawingGridEvery w:val="2"/>
  <w:displayVerticalDrawingGridEvery w:val="2"/>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A47EE"/>
    <w:rsid w:val="000070BA"/>
    <w:rsid w:val="000100D6"/>
    <w:rsid w:val="0001651E"/>
    <w:rsid w:val="0002120C"/>
    <w:rsid w:val="000239CC"/>
    <w:rsid w:val="00043FE4"/>
    <w:rsid w:val="0004715C"/>
    <w:rsid w:val="000503CB"/>
    <w:rsid w:val="00070338"/>
    <w:rsid w:val="00095544"/>
    <w:rsid w:val="000A1635"/>
    <w:rsid w:val="000B0EC5"/>
    <w:rsid w:val="000B14E4"/>
    <w:rsid w:val="000B15D9"/>
    <w:rsid w:val="000B1880"/>
    <w:rsid w:val="000B68CD"/>
    <w:rsid w:val="000C159F"/>
    <w:rsid w:val="000C194B"/>
    <w:rsid w:val="000C6B54"/>
    <w:rsid w:val="000E448B"/>
    <w:rsid w:val="000E52A4"/>
    <w:rsid w:val="000E723C"/>
    <w:rsid w:val="001059BC"/>
    <w:rsid w:val="0010650A"/>
    <w:rsid w:val="0012414A"/>
    <w:rsid w:val="001324D4"/>
    <w:rsid w:val="00132D17"/>
    <w:rsid w:val="00142CAB"/>
    <w:rsid w:val="00153966"/>
    <w:rsid w:val="00153E60"/>
    <w:rsid w:val="001605AA"/>
    <w:rsid w:val="00165178"/>
    <w:rsid w:val="00165EBA"/>
    <w:rsid w:val="00167A88"/>
    <w:rsid w:val="0017381E"/>
    <w:rsid w:val="00177C49"/>
    <w:rsid w:val="00180BB9"/>
    <w:rsid w:val="00196153"/>
    <w:rsid w:val="001A47EE"/>
    <w:rsid w:val="001A6081"/>
    <w:rsid w:val="001B353D"/>
    <w:rsid w:val="001B4554"/>
    <w:rsid w:val="001B59F1"/>
    <w:rsid w:val="001C123B"/>
    <w:rsid w:val="001E040F"/>
    <w:rsid w:val="001E46B4"/>
    <w:rsid w:val="00204802"/>
    <w:rsid w:val="00205123"/>
    <w:rsid w:val="00211FF2"/>
    <w:rsid w:val="00216BAF"/>
    <w:rsid w:val="0022218F"/>
    <w:rsid w:val="00222AED"/>
    <w:rsid w:val="00232636"/>
    <w:rsid w:val="00245812"/>
    <w:rsid w:val="0024677B"/>
    <w:rsid w:val="00251832"/>
    <w:rsid w:val="002625CD"/>
    <w:rsid w:val="00262BAC"/>
    <w:rsid w:val="002639F2"/>
    <w:rsid w:val="00264843"/>
    <w:rsid w:val="00266563"/>
    <w:rsid w:val="0026735E"/>
    <w:rsid w:val="00270B08"/>
    <w:rsid w:val="002725BA"/>
    <w:rsid w:val="00292B5F"/>
    <w:rsid w:val="00297E9D"/>
    <w:rsid w:val="002B0396"/>
    <w:rsid w:val="002B4F72"/>
    <w:rsid w:val="002C3A7A"/>
    <w:rsid w:val="002E0EDD"/>
    <w:rsid w:val="002E7489"/>
    <w:rsid w:val="002F0ABF"/>
    <w:rsid w:val="003710ED"/>
    <w:rsid w:val="0037307A"/>
    <w:rsid w:val="00374256"/>
    <w:rsid w:val="00396713"/>
    <w:rsid w:val="003A63BF"/>
    <w:rsid w:val="003B1185"/>
    <w:rsid w:val="003C3CBF"/>
    <w:rsid w:val="003C6E3A"/>
    <w:rsid w:val="003D3F59"/>
    <w:rsid w:val="003D5E2E"/>
    <w:rsid w:val="003D6224"/>
    <w:rsid w:val="003F0336"/>
    <w:rsid w:val="003F48F9"/>
    <w:rsid w:val="003F76EB"/>
    <w:rsid w:val="00405DE1"/>
    <w:rsid w:val="0042416A"/>
    <w:rsid w:val="00425B76"/>
    <w:rsid w:val="00426C1D"/>
    <w:rsid w:val="00427ABE"/>
    <w:rsid w:val="00433C65"/>
    <w:rsid w:val="004366CB"/>
    <w:rsid w:val="00437C8A"/>
    <w:rsid w:val="00452C8A"/>
    <w:rsid w:val="004535EC"/>
    <w:rsid w:val="00453616"/>
    <w:rsid w:val="00461271"/>
    <w:rsid w:val="00465E41"/>
    <w:rsid w:val="004C2811"/>
    <w:rsid w:val="004C665D"/>
    <w:rsid w:val="004D700C"/>
    <w:rsid w:val="004F7647"/>
    <w:rsid w:val="00502C52"/>
    <w:rsid w:val="00506FA9"/>
    <w:rsid w:val="00507E21"/>
    <w:rsid w:val="0054444C"/>
    <w:rsid w:val="0057750A"/>
    <w:rsid w:val="005844A0"/>
    <w:rsid w:val="00591392"/>
    <w:rsid w:val="005A12EF"/>
    <w:rsid w:val="005D5289"/>
    <w:rsid w:val="005E19E5"/>
    <w:rsid w:val="00600E94"/>
    <w:rsid w:val="006135FC"/>
    <w:rsid w:val="006142B0"/>
    <w:rsid w:val="00635C72"/>
    <w:rsid w:val="006373B8"/>
    <w:rsid w:val="00652461"/>
    <w:rsid w:val="00661167"/>
    <w:rsid w:val="0068602C"/>
    <w:rsid w:val="006A5E39"/>
    <w:rsid w:val="006A7E5B"/>
    <w:rsid w:val="006B28AE"/>
    <w:rsid w:val="006B3AA1"/>
    <w:rsid w:val="006C20C8"/>
    <w:rsid w:val="006C7333"/>
    <w:rsid w:val="006E2DEE"/>
    <w:rsid w:val="006F5D5A"/>
    <w:rsid w:val="00700802"/>
    <w:rsid w:val="00701EA3"/>
    <w:rsid w:val="00706C5B"/>
    <w:rsid w:val="00716446"/>
    <w:rsid w:val="007169D8"/>
    <w:rsid w:val="00723C92"/>
    <w:rsid w:val="0072591B"/>
    <w:rsid w:val="0074102B"/>
    <w:rsid w:val="0074107A"/>
    <w:rsid w:val="00742932"/>
    <w:rsid w:val="00751D63"/>
    <w:rsid w:val="00753AF5"/>
    <w:rsid w:val="00753C3E"/>
    <w:rsid w:val="00755BD7"/>
    <w:rsid w:val="00764740"/>
    <w:rsid w:val="00764E68"/>
    <w:rsid w:val="00774663"/>
    <w:rsid w:val="00783654"/>
    <w:rsid w:val="00786533"/>
    <w:rsid w:val="00787D77"/>
    <w:rsid w:val="007938F7"/>
    <w:rsid w:val="00796F9E"/>
    <w:rsid w:val="007972FC"/>
    <w:rsid w:val="007B3CB3"/>
    <w:rsid w:val="007D125E"/>
    <w:rsid w:val="007E301E"/>
    <w:rsid w:val="008220A6"/>
    <w:rsid w:val="00832AA0"/>
    <w:rsid w:val="0083537E"/>
    <w:rsid w:val="00842AE9"/>
    <w:rsid w:val="00854470"/>
    <w:rsid w:val="00854D01"/>
    <w:rsid w:val="008551FC"/>
    <w:rsid w:val="008638E8"/>
    <w:rsid w:val="00864788"/>
    <w:rsid w:val="00883FA4"/>
    <w:rsid w:val="008860A0"/>
    <w:rsid w:val="008C3164"/>
    <w:rsid w:val="008C5773"/>
    <w:rsid w:val="008D3A4F"/>
    <w:rsid w:val="008D51D3"/>
    <w:rsid w:val="008F074B"/>
    <w:rsid w:val="008F095B"/>
    <w:rsid w:val="00902B5E"/>
    <w:rsid w:val="0090460B"/>
    <w:rsid w:val="009070E6"/>
    <w:rsid w:val="009071E6"/>
    <w:rsid w:val="00907D99"/>
    <w:rsid w:val="00916803"/>
    <w:rsid w:val="00922906"/>
    <w:rsid w:val="00925C74"/>
    <w:rsid w:val="009403F6"/>
    <w:rsid w:val="00960460"/>
    <w:rsid w:val="0098703E"/>
    <w:rsid w:val="009A18D1"/>
    <w:rsid w:val="009D709C"/>
    <w:rsid w:val="009F4BE9"/>
    <w:rsid w:val="00A03FE3"/>
    <w:rsid w:val="00A05B1A"/>
    <w:rsid w:val="00A22403"/>
    <w:rsid w:val="00A27552"/>
    <w:rsid w:val="00A27DAD"/>
    <w:rsid w:val="00A3085C"/>
    <w:rsid w:val="00A420A7"/>
    <w:rsid w:val="00A42EA2"/>
    <w:rsid w:val="00A515BC"/>
    <w:rsid w:val="00A5676E"/>
    <w:rsid w:val="00A6025E"/>
    <w:rsid w:val="00A74A67"/>
    <w:rsid w:val="00A75F11"/>
    <w:rsid w:val="00A808BA"/>
    <w:rsid w:val="00A84EBA"/>
    <w:rsid w:val="00A97978"/>
    <w:rsid w:val="00AA5E51"/>
    <w:rsid w:val="00AA5EC2"/>
    <w:rsid w:val="00AA7F4E"/>
    <w:rsid w:val="00AB5AF6"/>
    <w:rsid w:val="00AB5E0F"/>
    <w:rsid w:val="00AB74C6"/>
    <w:rsid w:val="00AB7B7F"/>
    <w:rsid w:val="00AC0368"/>
    <w:rsid w:val="00AC18B1"/>
    <w:rsid w:val="00AD354B"/>
    <w:rsid w:val="00AD3CDA"/>
    <w:rsid w:val="00AE63EE"/>
    <w:rsid w:val="00AF5AE9"/>
    <w:rsid w:val="00B053B9"/>
    <w:rsid w:val="00B1532F"/>
    <w:rsid w:val="00B2787F"/>
    <w:rsid w:val="00B32921"/>
    <w:rsid w:val="00B32E44"/>
    <w:rsid w:val="00B42370"/>
    <w:rsid w:val="00B44082"/>
    <w:rsid w:val="00B52F32"/>
    <w:rsid w:val="00B60A86"/>
    <w:rsid w:val="00B61377"/>
    <w:rsid w:val="00B81989"/>
    <w:rsid w:val="00B90CAE"/>
    <w:rsid w:val="00B92997"/>
    <w:rsid w:val="00B9501D"/>
    <w:rsid w:val="00BA1BA6"/>
    <w:rsid w:val="00BA1EEB"/>
    <w:rsid w:val="00BA6A33"/>
    <w:rsid w:val="00BB5F64"/>
    <w:rsid w:val="00BB6270"/>
    <w:rsid w:val="00BC731A"/>
    <w:rsid w:val="00BD2118"/>
    <w:rsid w:val="00BD4EBC"/>
    <w:rsid w:val="00BE0575"/>
    <w:rsid w:val="00BE28B3"/>
    <w:rsid w:val="00BF0114"/>
    <w:rsid w:val="00BF32D9"/>
    <w:rsid w:val="00BF6859"/>
    <w:rsid w:val="00C0185F"/>
    <w:rsid w:val="00C11204"/>
    <w:rsid w:val="00C12A1F"/>
    <w:rsid w:val="00C2075B"/>
    <w:rsid w:val="00C23E80"/>
    <w:rsid w:val="00C42DE6"/>
    <w:rsid w:val="00C4565F"/>
    <w:rsid w:val="00C47877"/>
    <w:rsid w:val="00C53CED"/>
    <w:rsid w:val="00C66980"/>
    <w:rsid w:val="00C66BCC"/>
    <w:rsid w:val="00C677B2"/>
    <w:rsid w:val="00C7415E"/>
    <w:rsid w:val="00C75175"/>
    <w:rsid w:val="00C932A5"/>
    <w:rsid w:val="00CF18F5"/>
    <w:rsid w:val="00CF1A49"/>
    <w:rsid w:val="00CF60D3"/>
    <w:rsid w:val="00CF6965"/>
    <w:rsid w:val="00D06FDE"/>
    <w:rsid w:val="00D10243"/>
    <w:rsid w:val="00D14A27"/>
    <w:rsid w:val="00D22F14"/>
    <w:rsid w:val="00D25697"/>
    <w:rsid w:val="00D258B0"/>
    <w:rsid w:val="00D303A4"/>
    <w:rsid w:val="00D32B7B"/>
    <w:rsid w:val="00D37280"/>
    <w:rsid w:val="00D50F70"/>
    <w:rsid w:val="00D51524"/>
    <w:rsid w:val="00D5664C"/>
    <w:rsid w:val="00D64BEB"/>
    <w:rsid w:val="00D71EF7"/>
    <w:rsid w:val="00D85FB1"/>
    <w:rsid w:val="00DA2903"/>
    <w:rsid w:val="00DB3599"/>
    <w:rsid w:val="00DC5891"/>
    <w:rsid w:val="00DD692D"/>
    <w:rsid w:val="00DE456A"/>
    <w:rsid w:val="00DE5EE0"/>
    <w:rsid w:val="00DF035A"/>
    <w:rsid w:val="00DF0636"/>
    <w:rsid w:val="00E11D92"/>
    <w:rsid w:val="00E138BF"/>
    <w:rsid w:val="00E16E40"/>
    <w:rsid w:val="00E2758D"/>
    <w:rsid w:val="00E33C8D"/>
    <w:rsid w:val="00E36EAA"/>
    <w:rsid w:val="00E54EDD"/>
    <w:rsid w:val="00E62953"/>
    <w:rsid w:val="00E7173B"/>
    <w:rsid w:val="00E732BB"/>
    <w:rsid w:val="00E74C4B"/>
    <w:rsid w:val="00E83AF7"/>
    <w:rsid w:val="00E83C13"/>
    <w:rsid w:val="00E9527C"/>
    <w:rsid w:val="00E9633B"/>
    <w:rsid w:val="00EA194C"/>
    <w:rsid w:val="00EA39F5"/>
    <w:rsid w:val="00EA44DF"/>
    <w:rsid w:val="00EB2534"/>
    <w:rsid w:val="00EB40ED"/>
    <w:rsid w:val="00EB443A"/>
    <w:rsid w:val="00EC3EF9"/>
    <w:rsid w:val="00EC4EAB"/>
    <w:rsid w:val="00EC5C1D"/>
    <w:rsid w:val="00EC7A79"/>
    <w:rsid w:val="00ED5847"/>
    <w:rsid w:val="00EE307F"/>
    <w:rsid w:val="00EE4C94"/>
    <w:rsid w:val="00EE7593"/>
    <w:rsid w:val="00EF1599"/>
    <w:rsid w:val="00EF49E7"/>
    <w:rsid w:val="00F22ABF"/>
    <w:rsid w:val="00F30491"/>
    <w:rsid w:val="00F42A01"/>
    <w:rsid w:val="00F457B6"/>
    <w:rsid w:val="00F567D1"/>
    <w:rsid w:val="00F659E9"/>
    <w:rsid w:val="00F926DB"/>
    <w:rsid w:val="00FB13C5"/>
    <w:rsid w:val="00FC429D"/>
    <w:rsid w:val="00FD5628"/>
    <w:rsid w:val="00FE54CA"/>
    <w:rsid w:val="00FF1BA3"/>
    <w:rsid w:val="00FF2A6D"/>
    <w:rsid w:val="120F7D53"/>
    <w:rsid w:val="2A5DF0A2"/>
    <w:rsid w:val="3166BEF7"/>
    <w:rsid w:val="3D7093C6"/>
    <w:rsid w:val="45D398C2"/>
    <w:rsid w:val="4B84D6C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1026"/>
    <o:shapelayout v:ext="edit">
      <o:idmap v:ext="edit" data="1"/>
    </o:shapelayout>
  </w:shapeDefaults>
  <w:decimalSymbol w:val="."/>
  <w:listSeparator w:val=","/>
  <w14:docId w14:val="5F4C08E7"/>
  <w14:defaultImageDpi w14:val="32767"/>
  <w15:chartTrackingRefBased/>
  <w15:docId w15:val="{AEA94E94-E539-497A-B821-DB0263916FC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65EBA"/>
    <w:rPr>
      <w:rFonts w:ascii="Times New Roman" w:eastAsia="Times New Roman" w:hAnsi="Times New Roman"/>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nhideWhenUsed/>
    <w:rsid w:val="00D10243"/>
    <w:pPr>
      <w:tabs>
        <w:tab w:val="center" w:pos="4513"/>
        <w:tab w:val="right" w:pos="9026"/>
      </w:tabs>
    </w:pPr>
  </w:style>
  <w:style w:type="character" w:customStyle="1" w:styleId="HeaderChar">
    <w:name w:val="Header Char"/>
    <w:link w:val="Header"/>
    <w:rsid w:val="00D10243"/>
    <w:rPr>
      <w:rFonts w:ascii="Times New Roman" w:eastAsia="Times New Roman" w:hAnsi="Times New Roman" w:cs="Times New Roman"/>
      <w:lang w:eastAsia="en-GB"/>
    </w:rPr>
  </w:style>
  <w:style w:type="paragraph" w:styleId="Footer">
    <w:name w:val="footer"/>
    <w:basedOn w:val="Normal"/>
    <w:link w:val="FooterChar"/>
    <w:uiPriority w:val="99"/>
    <w:unhideWhenUsed/>
    <w:rsid w:val="00D10243"/>
    <w:pPr>
      <w:tabs>
        <w:tab w:val="center" w:pos="4513"/>
        <w:tab w:val="right" w:pos="9026"/>
      </w:tabs>
    </w:pPr>
  </w:style>
  <w:style w:type="character" w:customStyle="1" w:styleId="FooterChar">
    <w:name w:val="Footer Char"/>
    <w:link w:val="Footer"/>
    <w:uiPriority w:val="99"/>
    <w:rsid w:val="00D10243"/>
    <w:rPr>
      <w:rFonts w:ascii="Times New Roman" w:eastAsia="Times New Roman" w:hAnsi="Times New Roman" w:cs="Times New Roman"/>
      <w:lang w:eastAsia="en-GB"/>
    </w:rPr>
  </w:style>
  <w:style w:type="table" w:styleId="TableGrid">
    <w:name w:val="Table Grid"/>
    <w:basedOn w:val="TableNormal"/>
    <w:uiPriority w:val="39"/>
    <w:rsid w:val="00D1024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ubtitle">
    <w:name w:val="Subtitle"/>
    <w:basedOn w:val="Normal"/>
    <w:next w:val="Normal"/>
    <w:link w:val="SubtitleChar"/>
    <w:uiPriority w:val="11"/>
    <w:qFormat/>
    <w:rsid w:val="006142B0"/>
    <w:pPr>
      <w:spacing w:before="280" w:after="120"/>
    </w:pPr>
    <w:rPr>
      <w:rFonts w:ascii="Arial" w:hAnsi="Arial" w:cs="Arial"/>
      <w:szCs w:val="28"/>
    </w:rPr>
  </w:style>
  <w:style w:type="character" w:customStyle="1" w:styleId="SubtitleChar">
    <w:name w:val="Subtitle Char"/>
    <w:link w:val="Subtitle"/>
    <w:uiPriority w:val="11"/>
    <w:rsid w:val="006142B0"/>
    <w:rPr>
      <w:rFonts w:ascii="Arial" w:eastAsia="Times New Roman" w:hAnsi="Arial" w:cs="Arial"/>
      <w:szCs w:val="28"/>
      <w:lang w:eastAsia="en-GB"/>
    </w:rPr>
  </w:style>
  <w:style w:type="character" w:styleId="SubtleEmphasis">
    <w:name w:val="Subtle Emphasis"/>
    <w:uiPriority w:val="19"/>
    <w:qFormat/>
    <w:rsid w:val="006142B0"/>
  </w:style>
  <w:style w:type="paragraph" w:styleId="BalloonText">
    <w:name w:val="Balloon Text"/>
    <w:basedOn w:val="Normal"/>
    <w:link w:val="BalloonTextChar"/>
    <w:uiPriority w:val="99"/>
    <w:semiHidden/>
    <w:unhideWhenUsed/>
    <w:rsid w:val="00C4565F"/>
    <w:rPr>
      <w:rFonts w:ascii="Lucida Grande" w:hAnsi="Lucida Grande" w:cs="Lucida Grande"/>
      <w:sz w:val="18"/>
      <w:szCs w:val="18"/>
    </w:rPr>
  </w:style>
  <w:style w:type="character" w:customStyle="1" w:styleId="BalloonTextChar">
    <w:name w:val="Balloon Text Char"/>
    <w:link w:val="BalloonText"/>
    <w:uiPriority w:val="99"/>
    <w:semiHidden/>
    <w:rsid w:val="00C4565F"/>
    <w:rPr>
      <w:rFonts w:ascii="Lucida Grande" w:eastAsia="Times New Roman" w:hAnsi="Lucida Grande" w:cs="Lucida Grande"/>
      <w:sz w:val="18"/>
      <w:szCs w:val="18"/>
      <w:lang w:eastAsia="en-GB"/>
    </w:rPr>
  </w:style>
  <w:style w:type="character" w:styleId="PageNumber">
    <w:name w:val="page number"/>
    <w:basedOn w:val="DefaultParagraphFont"/>
    <w:unhideWhenUsed/>
    <w:rsid w:val="007938F7"/>
  </w:style>
  <w:style w:type="paragraph" w:styleId="ListParagraph">
    <w:name w:val="List Paragraph"/>
    <w:basedOn w:val="Normal"/>
    <w:uiPriority w:val="34"/>
    <w:qFormat/>
    <w:rsid w:val="00167A88"/>
    <w:pPr>
      <w:ind w:left="720"/>
      <w:contextualSpacing/>
    </w:pPr>
  </w:style>
  <w:style w:type="character" w:styleId="Hyperlink">
    <w:name w:val="Hyperlink"/>
    <w:uiPriority w:val="99"/>
    <w:unhideWhenUsed/>
    <w:rsid w:val="00F42A01"/>
    <w:rPr>
      <w:color w:val="0563C1"/>
      <w:u w:val="single"/>
    </w:rPr>
  </w:style>
  <w:style w:type="paragraph" w:styleId="BlockText">
    <w:name w:val="Block Text"/>
    <w:basedOn w:val="Normal"/>
    <w:rsid w:val="00EE307F"/>
    <w:pPr>
      <w:ind w:left="-1440" w:right="-180"/>
    </w:pPr>
    <w:rPr>
      <w:sz w:val="20"/>
      <w:lang w:eastAsia="en-US"/>
    </w:rPr>
  </w:style>
  <w:style w:type="paragraph" w:customStyle="1" w:styleId="NormalText">
    <w:name w:val="Normal Text"/>
    <w:basedOn w:val="Normal"/>
    <w:rsid w:val="00A27552"/>
    <w:rPr>
      <w:szCs w:val="20"/>
      <w:lang w:eastAsia="en-US"/>
    </w:rPr>
  </w:style>
  <w:style w:type="paragraph" w:customStyle="1" w:styleId="NormalTextruss1">
    <w:name w:val="Normal_Text_russ1"/>
    <w:basedOn w:val="Normal"/>
    <w:rsid w:val="003D6224"/>
    <w:pPr>
      <w:overflowPunct w:val="0"/>
      <w:autoSpaceDE w:val="0"/>
      <w:autoSpaceDN w:val="0"/>
      <w:adjustRightInd w:val="0"/>
      <w:textAlignment w:val="baseline"/>
    </w:pPr>
    <w:rPr>
      <w:rFonts w:ascii="Tahoma" w:hAnsi="Tahoma" w:cs="Tahoma"/>
      <w:sz w:val="20"/>
      <w:szCs w:val="20"/>
      <w:lang w:eastAsia="en-US"/>
    </w:rPr>
  </w:style>
  <w:style w:type="character" w:styleId="CommentReference">
    <w:name w:val="annotation reference"/>
    <w:basedOn w:val="DefaultParagraphFont"/>
    <w:uiPriority w:val="99"/>
    <w:semiHidden/>
    <w:unhideWhenUsed/>
    <w:rsid w:val="008D3A4F"/>
    <w:rPr>
      <w:sz w:val="16"/>
      <w:szCs w:val="16"/>
    </w:rPr>
  </w:style>
  <w:style w:type="paragraph" w:styleId="CommentText">
    <w:name w:val="annotation text"/>
    <w:basedOn w:val="Normal"/>
    <w:link w:val="CommentTextChar"/>
    <w:uiPriority w:val="99"/>
    <w:semiHidden/>
    <w:unhideWhenUsed/>
    <w:rsid w:val="008D3A4F"/>
    <w:rPr>
      <w:sz w:val="20"/>
      <w:szCs w:val="20"/>
    </w:rPr>
  </w:style>
  <w:style w:type="character" w:customStyle="1" w:styleId="CommentTextChar">
    <w:name w:val="Comment Text Char"/>
    <w:basedOn w:val="DefaultParagraphFont"/>
    <w:link w:val="CommentText"/>
    <w:uiPriority w:val="99"/>
    <w:semiHidden/>
    <w:rsid w:val="008D3A4F"/>
    <w:rPr>
      <w:rFonts w:ascii="Times New Roman" w:eastAsia="Times New Roman" w:hAnsi="Times New Roman"/>
    </w:rPr>
  </w:style>
  <w:style w:type="paragraph" w:styleId="CommentSubject">
    <w:name w:val="annotation subject"/>
    <w:basedOn w:val="CommentText"/>
    <w:next w:val="CommentText"/>
    <w:link w:val="CommentSubjectChar"/>
    <w:uiPriority w:val="99"/>
    <w:semiHidden/>
    <w:unhideWhenUsed/>
    <w:rsid w:val="008D3A4F"/>
    <w:rPr>
      <w:b/>
      <w:bCs/>
    </w:rPr>
  </w:style>
  <w:style w:type="character" w:customStyle="1" w:styleId="CommentSubjectChar">
    <w:name w:val="Comment Subject Char"/>
    <w:basedOn w:val="CommentTextChar"/>
    <w:link w:val="CommentSubject"/>
    <w:uiPriority w:val="99"/>
    <w:semiHidden/>
    <w:rsid w:val="008D3A4F"/>
    <w:rPr>
      <w:rFonts w:ascii="Times New Roman" w:eastAsia="Times New Roman" w:hAnsi="Times New Roman"/>
      <w:b/>
      <w:bCs/>
    </w:rPr>
  </w:style>
  <w:style w:type="character" w:customStyle="1" w:styleId="tl8wme">
    <w:name w:val="tl8wme"/>
    <w:basedOn w:val="DefaultParagraphFont"/>
    <w:rsid w:val="008D51D3"/>
  </w:style>
  <w:style w:type="paragraph" w:customStyle="1" w:styleId="MGNormalText">
    <w:name w:val="MG Normal Text"/>
    <w:basedOn w:val="BodyText"/>
    <w:rsid w:val="00506FA9"/>
    <w:pPr>
      <w:overflowPunct w:val="0"/>
      <w:autoSpaceDE w:val="0"/>
      <w:autoSpaceDN w:val="0"/>
      <w:adjustRightInd w:val="0"/>
      <w:spacing w:after="0"/>
      <w:textAlignment w:val="baseline"/>
    </w:pPr>
    <w:rPr>
      <w:rFonts w:ascii="Tahoma" w:hAnsi="Tahoma" w:cs="Tahoma"/>
      <w:lang w:eastAsia="en-US"/>
    </w:rPr>
  </w:style>
  <w:style w:type="paragraph" w:styleId="BodyText">
    <w:name w:val="Body Text"/>
    <w:basedOn w:val="Normal"/>
    <w:link w:val="BodyTextChar"/>
    <w:uiPriority w:val="99"/>
    <w:semiHidden/>
    <w:unhideWhenUsed/>
    <w:rsid w:val="00506FA9"/>
    <w:pPr>
      <w:spacing w:after="120"/>
    </w:pPr>
  </w:style>
  <w:style w:type="character" w:customStyle="1" w:styleId="BodyTextChar">
    <w:name w:val="Body Text Char"/>
    <w:basedOn w:val="DefaultParagraphFont"/>
    <w:link w:val="BodyText"/>
    <w:uiPriority w:val="99"/>
    <w:semiHidden/>
    <w:rsid w:val="00506FA9"/>
    <w:rPr>
      <w:rFonts w:ascii="Times New Roman" w:eastAsia="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hyperlink" Target="mailto:contactcrime@justice.gov.uk" TargetMode="External"/><Relationship Id="rId39" Type="http://schemas.openxmlformats.org/officeDocument/2006/relationships/image" Target="media/image13.png"/><Relationship Id="rId21" Type="http://schemas.openxmlformats.org/officeDocument/2006/relationships/image" Target="media/image4.jpeg"/><Relationship Id="rId34" Type="http://schemas.openxmlformats.org/officeDocument/2006/relationships/hyperlink" Target="http://www.samaritans.org" TargetMode="External"/><Relationship Id="rId42" Type="http://schemas.openxmlformats.org/officeDocument/2006/relationships/header" Target="header5.xml"/><Relationship Id="rId47" Type="http://schemas.openxmlformats.org/officeDocument/2006/relationships/image" Target="media/image19.png"/><Relationship Id="rId50"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2.xml"/><Relationship Id="rId29" Type="http://schemas.openxmlformats.org/officeDocument/2006/relationships/image" Target="media/image11.png"/><Relationship Id="rId11" Type="http://schemas.openxmlformats.org/officeDocument/2006/relationships/endnotes" Target="endnotes.xml"/><Relationship Id="rId24" Type="http://schemas.openxmlformats.org/officeDocument/2006/relationships/image" Target="media/image7.jpeg"/><Relationship Id="rId32" Type="http://schemas.openxmlformats.org/officeDocument/2006/relationships/hyperlink" Target="http://www.citizensadvice.org.uk" TargetMode="External"/><Relationship Id="rId37" Type="http://schemas.openxmlformats.org/officeDocument/2006/relationships/hyperlink" Target="http://www.ssafa.org.uk" TargetMode="External"/><Relationship Id="rId40" Type="http://schemas.openxmlformats.org/officeDocument/2006/relationships/header" Target="header4.xml"/><Relationship Id="rId45" Type="http://schemas.openxmlformats.org/officeDocument/2006/relationships/image" Target="media/image17.png"/><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image" Target="media/image6.jpeg"/><Relationship Id="rId28" Type="http://schemas.openxmlformats.org/officeDocument/2006/relationships/image" Target="media/image10.png"/><Relationship Id="rId36" Type="http://schemas.openxmlformats.org/officeDocument/2006/relationships/hyperlink" Target="http://www.nationaldebtline.org" TargetMode="External"/><Relationship Id="rId49"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image" Target="media/image3.png"/><Relationship Id="rId31" Type="http://schemas.openxmlformats.org/officeDocument/2006/relationships/hyperlink" Target="http://www.solicitors.lawsociety.org.uk" TargetMode="External"/><Relationship Id="rId44" Type="http://schemas.openxmlformats.org/officeDocument/2006/relationships/image" Target="media/image16.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image" Target="media/image5.png"/><Relationship Id="rId27" Type="http://schemas.openxmlformats.org/officeDocument/2006/relationships/image" Target="media/image9.jpeg"/><Relationship Id="rId30" Type="http://schemas.openxmlformats.org/officeDocument/2006/relationships/image" Target="media/image12.png"/><Relationship Id="rId35" Type="http://schemas.openxmlformats.org/officeDocument/2006/relationships/hyperlink" Target="http://www.mind.org.uk" TargetMode="External"/><Relationship Id="rId43" Type="http://schemas.openxmlformats.org/officeDocument/2006/relationships/footer" Target="footer5.xml"/><Relationship Id="rId48" Type="http://schemas.openxmlformats.org/officeDocument/2006/relationships/footer" Target="footer7.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eader" Target="header3.xml"/><Relationship Id="rId25" Type="http://schemas.openxmlformats.org/officeDocument/2006/relationships/image" Target="media/image8.png"/><Relationship Id="rId33" Type="http://schemas.openxmlformats.org/officeDocument/2006/relationships/hyperlink" Target="http://www.alcoholics-anonymous.org.uk" TargetMode="External"/><Relationship Id="rId38" Type="http://schemas.openxmlformats.org/officeDocument/2006/relationships/hyperlink" Target="http://www.womensaid.org.uk" TargetMode="External"/><Relationship Id="rId46" Type="http://schemas.openxmlformats.org/officeDocument/2006/relationships/footer" Target="footer6.xml"/><Relationship Id="rId20" Type="http://schemas.openxmlformats.org/officeDocument/2006/relationships/hyperlink" Target="http://www.solicitors.lawsociety.org.uk" TargetMode="External"/><Relationship Id="rId41"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numbering" Target="numbering.xml"/></Relationships>
</file>

<file path=word/_rels/footer4.xml.rels><?xml version="1.0" encoding="UTF-8" standalone="yes"?>
<Relationships xmlns="http://schemas.openxmlformats.org/package/2006/relationships"><Relationship Id="rId1" Type="http://schemas.openxmlformats.org/officeDocument/2006/relationships/image" Target="media/image15.png"/></Relationships>
</file>

<file path=word/_rels/footer6.xml.rels><?xml version="1.0" encoding="UTF-8" standalone="yes"?>
<Relationships xmlns="http://schemas.openxmlformats.org/package/2006/relationships"><Relationship Id="rId1" Type="http://schemas.openxmlformats.org/officeDocument/2006/relationships/image" Target="media/image18.png"/></Relationships>
</file>

<file path=word/_rels/footer7.xml.rels><?xml version="1.0" encoding="UTF-8" standalone="yes"?>
<Relationships xmlns="http://schemas.openxmlformats.org/package/2006/relationships"><Relationship Id="rId1" Type="http://schemas.openxmlformats.org/officeDocument/2006/relationships/image" Target="media/image20.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1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0DFB2CD4055AB4BB382ABB8087D1A4A" ma:contentTypeVersion="21" ma:contentTypeDescription="Create a new document." ma:contentTypeScope="" ma:versionID="9463ccf467b3e671f682c71140cc0891">
  <xsd:schema xmlns:xsd="http://www.w3.org/2001/XMLSchema" xmlns:xs="http://www.w3.org/2001/XMLSchema" xmlns:p="http://schemas.microsoft.com/office/2006/metadata/properties" xmlns:ns2="2cb40d17-24dc-4d07-b660-1564287169a8" xmlns:ns3="0bdee5e8-5fc9-4362-8615-f366afddac20" xmlns:ns4="5fbcba35-67f7-44b8-a70f-e0177a2c305e" targetNamespace="http://schemas.microsoft.com/office/2006/metadata/properties" ma:root="true" ma:fieldsID="ee8caea4377067ebc1566a596bbe3344" ns2:_="" ns3:_="" ns4:_="">
    <xsd:import namespace="2cb40d17-24dc-4d07-b660-1564287169a8"/>
    <xsd:import namespace="0bdee5e8-5fc9-4362-8615-f366afddac20"/>
    <xsd:import namespace="5fbcba35-67f7-44b8-a70f-e0177a2c305e"/>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Tags" minOccurs="0"/>
                <xsd:element ref="ns2:MediaServiceAutoKeyPoints" minOccurs="0"/>
                <xsd:element ref="ns2:MediaServiceKeyPoints" minOccurs="0"/>
                <xsd:element ref="ns2:MediaServiceGenerationTime" minOccurs="0"/>
                <xsd:element ref="ns2:MediaServiceEventHashCode" minOccurs="0"/>
                <xsd:element ref="ns2:MediaServiceOCR" minOccurs="0"/>
                <xsd:element ref="ns3:SharedWithUsers" minOccurs="0"/>
                <xsd:element ref="ns3:SharedWithDetails" minOccurs="0"/>
                <xsd:element ref="ns2:lcf76f155ced4ddcb4097134ff3c332f" minOccurs="0"/>
                <xsd:element ref="ns4:TaxCatchAll" minOccurs="0"/>
                <xsd:element ref="ns2:ReviewDate" minOccurs="0"/>
                <xsd:element ref="ns2:PersonalData" minOccurs="0"/>
                <xsd:element ref="ns2:MediaServiceObjectDetectorVersions" minOccurs="0"/>
                <xsd:element ref="ns2:AssetRegister" minOccurs="0"/>
                <xsd:element ref="ns2:Numeric"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cb40d17-24dc-4d07-b660-1564287169a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Tags" ma:index="12" nillable="true" ma:displayName="Tags" ma:internalName="MediaServiceAutoTags"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2c599ab7-55e5-40db-9431-276631c6cdcf" ma:termSetId="09814cd3-568e-fe90-9814-8d621ff8fb84" ma:anchorId="fba54fb3-c3e1-fe81-a776-ca4b69148c4d" ma:open="true" ma:isKeyword="false">
      <xsd:complexType>
        <xsd:sequence>
          <xsd:element ref="pc:Terms" minOccurs="0" maxOccurs="1"/>
        </xsd:sequence>
      </xsd:complexType>
    </xsd:element>
    <xsd:element name="ReviewDate" ma:index="23" nillable="true" ma:displayName="Review Date" ma:format="DateOnly" ma:internalName="ReviewDate">
      <xsd:simpleType>
        <xsd:restriction base="dms:DateTime"/>
      </xsd:simpleType>
    </xsd:element>
    <xsd:element name="PersonalData" ma:index="24" nillable="true" ma:displayName="Personal Data" ma:format="Dropdown" ma:internalName="PersonalData">
      <xsd:simpleType>
        <xsd:restriction base="dms:Choice">
          <xsd:enumeration value="Yes"/>
          <xsd:enumeration value="No"/>
        </xsd:restriction>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AssetRegister" ma:index="26" nillable="true" ma:displayName="Asset Register" ma:format="Dropdown" ma:internalName="AssetRegister">
      <xsd:simpleType>
        <xsd:restriction base="dms:Choice">
          <xsd:enumeration value="Yes"/>
          <xsd:enumeration value="No"/>
          <xsd:enumeration value="Choice 3"/>
        </xsd:restriction>
      </xsd:simpleType>
    </xsd:element>
    <xsd:element name="Numeric" ma:index="27" nillable="true" ma:displayName="Numeric" ma:format="Dropdown" ma:internalName="Numeric" ma:percentage="FALSE">
      <xsd:simpleType>
        <xsd:restriction base="dms:Number"/>
      </xsd:simpleType>
    </xsd:element>
    <xsd:element name="MediaServiceSearchProperties" ma:index="2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dee5e8-5fc9-4362-8615-f366afddac20"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bcba35-67f7-44b8-a70f-e0177a2c305e" elementFormDefault="qualified">
    <xsd:import namespace="http://schemas.microsoft.com/office/2006/documentManagement/types"/>
    <xsd:import namespace="http://schemas.microsoft.com/office/infopath/2007/PartnerControls"/>
    <xsd:element name="TaxCatchAll" ma:index="22" nillable="true" ma:displayName="Taxonomy Catch All Column" ma:hidden="true" ma:list="{a336ba58-3a6e-49cf-8bee-d4dae4834b97}" ma:internalName="TaxCatchAll" ma:showField="CatchAllData" ma:web="0bdee5e8-5fc9-4362-8615-f366afddac2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5fbcba35-67f7-44b8-a70f-e0177a2c305e" xsi:nil="true"/>
    <AssetRegister xmlns="2cb40d17-24dc-4d07-b660-1564287169a8" xsi:nil="true"/>
    <ReviewDate xmlns="2cb40d17-24dc-4d07-b660-1564287169a8" xsi:nil="true"/>
    <lcf76f155ced4ddcb4097134ff3c332f xmlns="2cb40d17-24dc-4d07-b660-1564287169a8">
      <Terms xmlns="http://schemas.microsoft.com/office/infopath/2007/PartnerControls"/>
    </lcf76f155ced4ddcb4097134ff3c332f>
    <PersonalData xmlns="2cb40d17-24dc-4d07-b660-1564287169a8" xsi:nil="true"/>
    <Numeric xmlns="2cb40d17-24dc-4d07-b660-1564287169a8" xsi:nil="true"/>
  </documentManagement>
</p:properties>
</file>

<file path=customXml/itemProps1.xml><?xml version="1.0" encoding="utf-8"?>
<ds:datastoreItem xmlns:ds="http://schemas.openxmlformats.org/officeDocument/2006/customXml" ds:itemID="{2A0DAE7B-B5D9-410A-860C-77A72FD24E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cb40d17-24dc-4d07-b660-1564287169a8"/>
    <ds:schemaRef ds:uri="0bdee5e8-5fc9-4362-8615-f366afddac20"/>
    <ds:schemaRef ds:uri="5fbcba35-67f7-44b8-a70f-e0177a2c30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42832C-344E-4A99-825E-C14CBFDDF220}">
  <ds:schemaRefs>
    <ds:schemaRef ds:uri="http://schemas.openxmlformats.org/officeDocument/2006/bibliography"/>
  </ds:schemaRefs>
</ds:datastoreItem>
</file>

<file path=customXml/itemProps3.xml><?xml version="1.0" encoding="utf-8"?>
<ds:datastoreItem xmlns:ds="http://schemas.openxmlformats.org/officeDocument/2006/customXml" ds:itemID="{E40770E5-61F0-46E4-BF98-141A9F019FDB}">
  <ds:schemaRefs>
    <ds:schemaRef ds:uri="http://schemas.microsoft.com/office/2006/metadata/longProperties"/>
  </ds:schemaRefs>
</ds:datastoreItem>
</file>

<file path=customXml/itemProps4.xml><?xml version="1.0" encoding="utf-8"?>
<ds:datastoreItem xmlns:ds="http://schemas.openxmlformats.org/officeDocument/2006/customXml" ds:itemID="{D280815A-72BF-445B-8F63-A2915A6FF2E8}">
  <ds:schemaRefs>
    <ds:schemaRef ds:uri="http://schemas.microsoft.com/sharepoint/v3/contenttype/forms"/>
  </ds:schemaRefs>
</ds:datastoreItem>
</file>

<file path=customXml/itemProps5.xml><?xml version="1.0" encoding="utf-8"?>
<ds:datastoreItem xmlns:ds="http://schemas.openxmlformats.org/officeDocument/2006/customXml" ds:itemID="{0A7AD142-EB62-4937-8C0A-36955E9DB11B}">
  <ds:schemaRefs>
    <ds:schemaRef ds:uri="http://schemas.microsoft.com/office/2006/metadata/properties"/>
    <ds:schemaRef ds:uri="http://schemas.microsoft.com/office/infopath/2007/PartnerControls"/>
    <ds:schemaRef ds:uri="5fbcba35-67f7-44b8-a70f-e0177a2c305e"/>
    <ds:schemaRef ds:uri="2cb40d17-24dc-4d07-b660-1564287169a8"/>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10</Pages>
  <Words>802</Words>
  <Characters>4577</Characters>
  <Application>Microsoft Office Word</Application>
  <DocSecurity>0</DocSecurity>
  <Lines>38</Lines>
  <Paragraphs>10</Paragraphs>
  <ScaleCrop>false</ScaleCrop>
  <Company>ECIS</Company>
  <LinksUpToDate>false</LinksUpToDate>
  <CharactersWithSpaces>5369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Ephgrave_Easy Read Notice of Criminal Charge authorised for use by Lord Chief Justice</dc:title>
  <dc:creator>John Lynchehaun</dc:creator>
  <cp:lastModifiedBy>Natalie Dexter 42073835</cp:lastModifiedBy>
  <cp:revision>3</cp:revision>
  <cp:lastPrinted>2019-02-18T14:50:00Z</cp:lastPrinted>
  <dcterms:created xsi:type="dcterms:W3CDTF">2026-08-03T10:05:00Z</dcterms:created>
  <dcterms:modified xsi:type="dcterms:W3CDTF">2026-08-03T11:13:00Z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
    <vt:lpwstr>7;#Official|a5f09514-9171-47ab-a9eb-d6511d0b679d</vt:lpwstr>
  </property>
  <property fmtid="{D5CDD505-2E9C-101B-9397-08002B2CF9AE}" pid="3" name="ContentTypeId">
    <vt:lpwstr>0x01010030DFB2CD4055AB4BB382ABB8087D1A4A</vt:lpwstr>
  </property>
  <property fmtid="{D5CDD505-2E9C-101B-9397-08002B2CF9AE}" pid="4" name="MediaServiceImageTags">
    <vt:lpwstr/>
  </property>
  <property fmtid="{D5CDD505-2E9C-101B-9397-08002B2CF9AE}" pid="5" name="ClassificationContentMarkingHeaderShapeIds">
    <vt:lpwstr>4ca31f2d,3255b82e,5dbf6de1,4827f26b,1c69743c</vt:lpwstr>
  </property>
  <property fmtid="{D5CDD505-2E9C-101B-9397-08002B2CF9AE}" pid="6" name="ClassificationContentMarkingHeaderFontProps">
    <vt:lpwstr>#0000ff,10,Aptos</vt:lpwstr>
  </property>
  <property fmtid="{D5CDD505-2E9C-101B-9397-08002B2CF9AE}" pid="7" name="ClassificationContentMarkingHeaderText">
    <vt:lpwstr>OFFICIAL</vt:lpwstr>
  </property>
  <property fmtid="{D5CDD505-2E9C-101B-9397-08002B2CF9AE}" pid="8" name="ClassificationContentMarkingFooterShapeIds">
    <vt:lpwstr>61448b2e,5015bc1c,27050712,68417a8e,7e5298e,23d860f9,3a52f740</vt:lpwstr>
  </property>
  <property fmtid="{D5CDD505-2E9C-101B-9397-08002B2CF9AE}" pid="9" name="ClassificationContentMarkingFooterFontProps">
    <vt:lpwstr>#0000ff,10,Aptos</vt:lpwstr>
  </property>
  <property fmtid="{D5CDD505-2E9C-101B-9397-08002B2CF9AE}" pid="10" name="ClassificationContentMarkingFooterText">
    <vt:lpwstr>OFFICIAL</vt:lpwstr>
  </property>
  <property fmtid="{D5CDD505-2E9C-101B-9397-08002B2CF9AE}" pid="11" name="MSIP_Label_808211a5-c67d-49c3-bdbf-013061a651a1_Enabled">
    <vt:lpwstr>true</vt:lpwstr>
  </property>
  <property fmtid="{D5CDD505-2E9C-101B-9397-08002B2CF9AE}" pid="12" name="MSIP_Label_808211a5-c67d-49c3-bdbf-013061a651a1_SetDate">
    <vt:lpwstr>2026-08-03T10:05:58Z</vt:lpwstr>
  </property>
  <property fmtid="{D5CDD505-2E9C-101B-9397-08002B2CF9AE}" pid="13" name="MSIP_Label_808211a5-c67d-49c3-bdbf-013061a651a1_Method">
    <vt:lpwstr>Standard</vt:lpwstr>
  </property>
  <property fmtid="{D5CDD505-2E9C-101B-9397-08002B2CF9AE}" pid="14" name="MSIP_Label_808211a5-c67d-49c3-bdbf-013061a651a1_Name">
    <vt:lpwstr>OFFICIAL-(marked)</vt:lpwstr>
  </property>
  <property fmtid="{D5CDD505-2E9C-101B-9397-08002B2CF9AE}" pid="15" name="MSIP_Label_808211a5-c67d-49c3-bdbf-013061a651a1_SiteId">
    <vt:lpwstr>f31b07f0-9cf9-40db-964d-6ff986a97e3d</vt:lpwstr>
  </property>
  <property fmtid="{D5CDD505-2E9C-101B-9397-08002B2CF9AE}" pid="16" name="MSIP_Label_808211a5-c67d-49c3-bdbf-013061a651a1_ActionId">
    <vt:lpwstr>07ba7dca-1796-4860-b65f-d59ae156e49e</vt:lpwstr>
  </property>
  <property fmtid="{D5CDD505-2E9C-101B-9397-08002B2CF9AE}" pid="17" name="MSIP_Label_808211a5-c67d-49c3-bdbf-013061a651a1_ContentBits">
    <vt:lpwstr>3</vt:lpwstr>
  </property>
  <property fmtid="{D5CDD505-2E9C-101B-9397-08002B2CF9AE}" pid="18" name="MSIP_Label_808211a5-c67d-49c3-bdbf-013061a651a1_Tag">
    <vt:lpwstr>10, 3, 0, 1</vt:lpwstr>
  </property>
</Properties>
</file>